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2" r:id="rId2"/>
    <p:sldId id="326" r:id="rId3"/>
    <p:sldId id="327" r:id="rId4"/>
    <p:sldId id="333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72FF"/>
    <a:srgbClr val="09235B"/>
    <a:srgbClr val="013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5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8C8CC-A93C-4598-ACE7-0DBE1D586643}" type="datetimeFigureOut">
              <a:rPr lang="es-CO" smtClean="0"/>
              <a:t>27/09/2022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CD255-A0E1-4A78-8D89-9A7898BCF1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1664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535FEA-F9A3-42C0-BCA8-A1CD36489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107C93-4E5D-4846-BE1A-50808F8B1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30F65C-8625-4ADC-B10C-514E6624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1C99-558F-46A2-AE0B-266A48E42937}" type="datetimeFigureOut">
              <a:rPr lang="es-CO" smtClean="0"/>
              <a:t>27/09/2022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3B3004-45AA-415C-821E-4DDEFED11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70BE96-BFEE-400A-8AF5-CBA6F5A46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99A1-3F5C-4A62-B0F1-12C4A8F080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871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08857F-E8CD-4511-9583-04E398240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746624-2838-4ED0-8AF2-A84611750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691309-A551-4545-8E2A-3EDBAED2E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1C99-558F-46A2-AE0B-266A48E42937}" type="datetimeFigureOut">
              <a:rPr lang="es-CO" smtClean="0"/>
              <a:t>27/09/2022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FAB7DC-DC72-478B-BBBF-C426CA2C9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27895E-C68F-47F7-B6DA-98754F11E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99A1-3F5C-4A62-B0F1-12C4A8F080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2014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CAE1D5-2422-4C0E-AE4E-45FAA246C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74703A-17F8-4466-8A7C-87BBDD98F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A9A8DA-C18D-4B96-89CB-748CEF495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1C99-558F-46A2-AE0B-266A48E42937}" type="datetimeFigureOut">
              <a:rPr lang="es-CO" smtClean="0"/>
              <a:t>27/09/2022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8D370F-2E2D-4572-8007-A1EAC8875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8BDBCF-571A-4310-9A3D-818901D9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99A1-3F5C-4A62-B0F1-12C4A8F080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5056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BDA3CB-C327-4E9A-9B59-5F54B6AAE9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64389" y="6"/>
            <a:ext cx="5627615" cy="3150527"/>
          </a:xfrm>
          <a:custGeom>
            <a:avLst/>
            <a:gdLst>
              <a:gd name="connsiteX0" fmla="*/ 677073 w 5627615"/>
              <a:gd name="connsiteY0" fmla="*/ 0 h 3150527"/>
              <a:gd name="connsiteX1" fmla="*/ 5627615 w 5627615"/>
              <a:gd name="connsiteY1" fmla="*/ 0 h 3150527"/>
              <a:gd name="connsiteX2" fmla="*/ 5627615 w 5627615"/>
              <a:gd name="connsiteY2" fmla="*/ 29479 h 3150527"/>
              <a:gd name="connsiteX3" fmla="*/ 5587292 w 5627615"/>
              <a:gd name="connsiteY3" fmla="*/ 69590 h 3150527"/>
              <a:gd name="connsiteX4" fmla="*/ 2640497 w 5627615"/>
              <a:gd name="connsiteY4" fmla="*/ 3000909 h 3150527"/>
              <a:gd name="connsiteX5" fmla="*/ 1905168 w 5627615"/>
              <a:gd name="connsiteY5" fmla="*/ 3000909 h 3150527"/>
              <a:gd name="connsiteX6" fmla="*/ 150408 w 5627615"/>
              <a:gd name="connsiteY6" fmla="*/ 1271990 h 3150527"/>
              <a:gd name="connsiteX7" fmla="*/ 150408 w 5627615"/>
              <a:gd name="connsiteY7" fmla="*/ 523899 h 3150527"/>
              <a:gd name="connsiteX8" fmla="*/ 623428 w 5627615"/>
              <a:gd name="connsiteY8" fmla="*/ 53363 h 315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27615" h="3150527">
                <a:moveTo>
                  <a:pt x="677073" y="0"/>
                </a:moveTo>
                <a:lnTo>
                  <a:pt x="5627615" y="0"/>
                </a:lnTo>
                <a:lnTo>
                  <a:pt x="5627615" y="29479"/>
                </a:lnTo>
                <a:lnTo>
                  <a:pt x="5587292" y="69590"/>
                </a:lnTo>
                <a:cubicBezTo>
                  <a:pt x="5277778" y="377479"/>
                  <a:pt x="4515897" y="1135359"/>
                  <a:pt x="2640497" y="3000909"/>
                </a:cubicBezTo>
                <a:cubicBezTo>
                  <a:pt x="2439953" y="3200400"/>
                  <a:pt x="2105712" y="3200400"/>
                  <a:pt x="1905168" y="3000909"/>
                </a:cubicBezTo>
                <a:cubicBezTo>
                  <a:pt x="1905168" y="3000909"/>
                  <a:pt x="1905168" y="3000909"/>
                  <a:pt x="150408" y="1271990"/>
                </a:cubicBezTo>
                <a:cubicBezTo>
                  <a:pt x="-50136" y="1055875"/>
                  <a:pt x="-50136" y="723390"/>
                  <a:pt x="150408" y="523899"/>
                </a:cubicBezTo>
                <a:cubicBezTo>
                  <a:pt x="150408" y="523899"/>
                  <a:pt x="150408" y="523899"/>
                  <a:pt x="623428" y="53363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127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7D1D13CA-ADFC-48F8-827A-B120794A67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32883" y="-9561"/>
            <a:ext cx="4700337" cy="5608256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s-CO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5E65808-C7C9-425D-A738-C7E07DC6C365}"/>
              </a:ext>
            </a:extLst>
          </p:cNvPr>
          <p:cNvGrpSpPr/>
          <p:nvPr userDrawn="1"/>
        </p:nvGrpSpPr>
        <p:grpSpPr>
          <a:xfrm>
            <a:off x="9333557" y="6233861"/>
            <a:ext cx="2486568" cy="530849"/>
            <a:chOff x="9333557" y="6233861"/>
            <a:chExt cx="2486568" cy="530849"/>
          </a:xfrm>
        </p:grpSpPr>
        <p:sp>
          <p:nvSpPr>
            <p:cNvPr id="5" name="TextBox 14">
              <a:extLst>
                <a:ext uri="{FF2B5EF4-FFF2-40B4-BE49-F238E27FC236}">
                  <a16:creationId xmlns:a16="http://schemas.microsoft.com/office/drawing/2014/main" id="{8A6E2420-850D-4B5E-BB7E-63358F25D031}"/>
                </a:ext>
              </a:extLst>
            </p:cNvPr>
            <p:cNvSpPr txBox="1"/>
            <p:nvPr/>
          </p:nvSpPr>
          <p:spPr>
            <a:xfrm>
              <a:off x="9333557" y="6233861"/>
              <a:ext cx="2309592" cy="53084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ts val="3600"/>
                </a:lnSpc>
              </a:pPr>
              <a:r>
                <a:rPr lang="es-CO" sz="900" dirty="0">
                  <a:solidFill>
                    <a:srgbClr val="1D33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www.aerocivil.gov.co</a:t>
              </a:r>
              <a:endParaRPr lang="id-ID" sz="900" dirty="0">
                <a:solidFill>
                  <a:srgbClr val="1D336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" name="Straight Connector 15">
              <a:extLst>
                <a:ext uri="{FF2B5EF4-FFF2-40B4-BE49-F238E27FC236}">
                  <a16:creationId xmlns:a16="http://schemas.microsoft.com/office/drawing/2014/main" id="{3E62202C-256C-49CD-A9A5-90956966BE51}"/>
                </a:ext>
              </a:extLst>
            </p:cNvPr>
            <p:cNvCxnSpPr/>
            <p:nvPr/>
          </p:nvCxnSpPr>
          <p:spPr>
            <a:xfrm rot="5400000" flipV="1">
              <a:off x="10504265" y="5370379"/>
              <a:ext cx="0" cy="2161656"/>
            </a:xfrm>
            <a:prstGeom prst="line">
              <a:avLst/>
            </a:prstGeom>
            <a:ln w="12700">
              <a:solidFill>
                <a:srgbClr val="003C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: Rounded Corners 18">
              <a:extLst>
                <a:ext uri="{FF2B5EF4-FFF2-40B4-BE49-F238E27FC236}">
                  <a16:creationId xmlns:a16="http://schemas.microsoft.com/office/drawing/2014/main" id="{0FD0FCD2-D3C3-4CC1-A2C8-454133AC2810}"/>
                </a:ext>
              </a:extLst>
            </p:cNvPr>
            <p:cNvSpPr/>
            <p:nvPr/>
          </p:nvSpPr>
          <p:spPr>
            <a:xfrm rot="18900000">
              <a:off x="11614254" y="6350733"/>
              <a:ext cx="205871" cy="205871"/>
            </a:xfrm>
            <a:prstGeom prst="roundRect">
              <a:avLst/>
            </a:prstGeom>
            <a:gradFill>
              <a:gsLst>
                <a:gs pos="82000">
                  <a:srgbClr val="09193C"/>
                </a:gs>
                <a:gs pos="0">
                  <a:srgbClr val="003CA3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1" dirty="0"/>
                <a:t> </a:t>
              </a:r>
              <a:endParaRPr lang="id-ID" sz="1351" dirty="0"/>
            </a:p>
          </p:txBody>
        </p:sp>
      </p:grpSp>
      <p:grpSp>
        <p:nvGrpSpPr>
          <p:cNvPr id="8" name="Group 54">
            <a:extLst>
              <a:ext uri="{FF2B5EF4-FFF2-40B4-BE49-F238E27FC236}">
                <a16:creationId xmlns:a16="http://schemas.microsoft.com/office/drawing/2014/main" id="{8B2265E4-1275-42E3-B517-95EF9AD9DD93}"/>
              </a:ext>
            </a:extLst>
          </p:cNvPr>
          <p:cNvGrpSpPr/>
          <p:nvPr userDrawn="1"/>
        </p:nvGrpSpPr>
        <p:grpSpPr>
          <a:xfrm rot="10800000">
            <a:off x="-2" y="6457890"/>
            <a:ext cx="3004457" cy="400110"/>
            <a:chOff x="696686" y="3429000"/>
            <a:chExt cx="2409370" cy="522514"/>
          </a:xfrm>
        </p:grpSpPr>
        <p:sp>
          <p:nvSpPr>
            <p:cNvPr id="9" name="Rectangle 55">
              <a:extLst>
                <a:ext uri="{FF2B5EF4-FFF2-40B4-BE49-F238E27FC236}">
                  <a16:creationId xmlns:a16="http://schemas.microsoft.com/office/drawing/2014/main" id="{E034DFF0-24C8-4BA8-B424-7BDE2C8F9EF0}"/>
                </a:ext>
              </a:extLst>
            </p:cNvPr>
            <p:cNvSpPr/>
            <p:nvPr/>
          </p:nvSpPr>
          <p:spPr>
            <a:xfrm>
              <a:off x="1219200" y="3429000"/>
              <a:ext cx="522514" cy="522514"/>
            </a:xfrm>
            <a:prstGeom prst="rect">
              <a:avLst/>
            </a:prstGeom>
            <a:solidFill>
              <a:srgbClr val="388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Rectangle 56">
              <a:extLst>
                <a:ext uri="{FF2B5EF4-FFF2-40B4-BE49-F238E27FC236}">
                  <a16:creationId xmlns:a16="http://schemas.microsoft.com/office/drawing/2014/main" id="{7AAF841D-76D0-418B-B4CA-EF194826AF13}"/>
                </a:ext>
              </a:extLst>
            </p:cNvPr>
            <p:cNvSpPr/>
            <p:nvPr/>
          </p:nvSpPr>
          <p:spPr>
            <a:xfrm>
              <a:off x="1741713" y="3429000"/>
              <a:ext cx="1364343" cy="522514"/>
            </a:xfrm>
            <a:prstGeom prst="rect">
              <a:avLst/>
            </a:prstGeom>
            <a:gradFill>
              <a:gsLst>
                <a:gs pos="23000">
                  <a:srgbClr val="09193C"/>
                </a:gs>
                <a:gs pos="100000">
                  <a:srgbClr val="003CA3">
                    <a:lumMod val="75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Rectangle 57">
              <a:extLst>
                <a:ext uri="{FF2B5EF4-FFF2-40B4-BE49-F238E27FC236}">
                  <a16:creationId xmlns:a16="http://schemas.microsoft.com/office/drawing/2014/main" id="{90C02560-82A6-4D5B-90F3-90626B1114D9}"/>
                </a:ext>
              </a:extLst>
            </p:cNvPr>
            <p:cNvSpPr/>
            <p:nvPr/>
          </p:nvSpPr>
          <p:spPr>
            <a:xfrm>
              <a:off x="696686" y="3429000"/>
              <a:ext cx="522514" cy="522514"/>
            </a:xfrm>
            <a:prstGeom prst="rect">
              <a:avLst/>
            </a:prstGeom>
            <a:solidFill>
              <a:srgbClr val="09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36D9C6E-8324-4AEA-8056-1E5D384F2EFA}"/>
              </a:ext>
            </a:extLst>
          </p:cNvPr>
          <p:cNvGrpSpPr/>
          <p:nvPr userDrawn="1"/>
        </p:nvGrpSpPr>
        <p:grpSpPr>
          <a:xfrm>
            <a:off x="9882405" y="-11123"/>
            <a:ext cx="2309593" cy="1375465"/>
            <a:chOff x="9882405" y="-11123"/>
            <a:chExt cx="2309593" cy="1375465"/>
          </a:xfrm>
        </p:grpSpPr>
        <p:grpSp>
          <p:nvGrpSpPr>
            <p:cNvPr id="13" name="Group 2">
              <a:extLst>
                <a:ext uri="{FF2B5EF4-FFF2-40B4-BE49-F238E27FC236}">
                  <a16:creationId xmlns:a16="http://schemas.microsoft.com/office/drawing/2014/main" id="{46BEB03A-610E-4029-B7F1-A4AAFB940550}"/>
                </a:ext>
              </a:extLst>
            </p:cNvPr>
            <p:cNvGrpSpPr/>
            <p:nvPr/>
          </p:nvGrpSpPr>
          <p:grpSpPr>
            <a:xfrm flipH="1">
              <a:off x="9882405" y="-11123"/>
              <a:ext cx="2309593" cy="1375465"/>
              <a:chOff x="-1" y="0"/>
              <a:chExt cx="1570413" cy="911205"/>
            </a:xfrm>
          </p:grpSpPr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BEC0CA4F-F9DE-4978-9D8F-1D74EFAAA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70412" cy="911205"/>
              </a:xfrm>
              <a:custGeom>
                <a:avLst/>
                <a:gdLst>
                  <a:gd name="T0" fmla="*/ 0 w 663"/>
                  <a:gd name="T1" fmla="*/ 384 h 384"/>
                  <a:gd name="T2" fmla="*/ 236 w 663"/>
                  <a:gd name="T3" fmla="*/ 384 h 384"/>
                  <a:gd name="T4" fmla="*/ 309 w 663"/>
                  <a:gd name="T5" fmla="*/ 354 h 384"/>
                  <a:gd name="T6" fmla="*/ 663 w 663"/>
                  <a:gd name="T7" fmla="*/ 0 h 384"/>
                  <a:gd name="T8" fmla="*/ 31 w 663"/>
                  <a:gd name="T9" fmla="*/ 5 h 384"/>
                  <a:gd name="T10" fmla="*/ 0 w 663"/>
                  <a:gd name="T11" fmla="*/ 384 h 384"/>
                  <a:gd name="connsiteX0" fmla="*/ 8 w 10008"/>
                  <a:gd name="connsiteY0" fmla="*/ 10000 h 10000"/>
                  <a:gd name="connsiteX1" fmla="*/ 3568 w 10008"/>
                  <a:gd name="connsiteY1" fmla="*/ 10000 h 10000"/>
                  <a:gd name="connsiteX2" fmla="*/ 4669 w 10008"/>
                  <a:gd name="connsiteY2" fmla="*/ 9219 h 10000"/>
                  <a:gd name="connsiteX3" fmla="*/ 10008 w 10008"/>
                  <a:gd name="connsiteY3" fmla="*/ 0 h 10000"/>
                  <a:gd name="connsiteX4" fmla="*/ 0 w 10008"/>
                  <a:gd name="connsiteY4" fmla="*/ 130 h 10000"/>
                  <a:gd name="connsiteX5" fmla="*/ 8 w 10008"/>
                  <a:gd name="connsiteY5" fmla="*/ 10000 h 10000"/>
                  <a:gd name="connsiteX0" fmla="*/ 8 w 10008"/>
                  <a:gd name="connsiteY0" fmla="*/ 10023 h 10023"/>
                  <a:gd name="connsiteX1" fmla="*/ 3568 w 10008"/>
                  <a:gd name="connsiteY1" fmla="*/ 10023 h 10023"/>
                  <a:gd name="connsiteX2" fmla="*/ 4669 w 10008"/>
                  <a:gd name="connsiteY2" fmla="*/ 9242 h 10023"/>
                  <a:gd name="connsiteX3" fmla="*/ 10008 w 10008"/>
                  <a:gd name="connsiteY3" fmla="*/ 23 h 10023"/>
                  <a:gd name="connsiteX4" fmla="*/ 0 w 10008"/>
                  <a:gd name="connsiteY4" fmla="*/ 0 h 10023"/>
                  <a:gd name="connsiteX5" fmla="*/ 8 w 10008"/>
                  <a:gd name="connsiteY5" fmla="*/ 10023 h 1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8" h="10023">
                    <a:moveTo>
                      <a:pt x="8" y="10023"/>
                    </a:moveTo>
                    <a:lnTo>
                      <a:pt x="3568" y="10023"/>
                    </a:lnTo>
                    <a:cubicBezTo>
                      <a:pt x="3975" y="10023"/>
                      <a:pt x="4367" y="9737"/>
                      <a:pt x="4669" y="9242"/>
                    </a:cubicBezTo>
                    <a:lnTo>
                      <a:pt x="10008" y="23"/>
                    </a:lnTo>
                    <a:lnTo>
                      <a:pt x="0" y="0"/>
                    </a:lnTo>
                    <a:cubicBezTo>
                      <a:pt x="3" y="3290"/>
                      <a:pt x="5" y="6733"/>
                      <a:pt x="8" y="10023"/>
                    </a:cubicBezTo>
                    <a:close/>
                  </a:path>
                </a:pathLst>
              </a:custGeom>
              <a:gradFill>
                <a:gsLst>
                  <a:gs pos="48000">
                    <a:srgbClr val="09193C"/>
                  </a:gs>
                  <a:gs pos="100000">
                    <a:srgbClr val="003CA3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sp>
            <p:nvSpPr>
              <p:cNvPr id="16" name="Freeform 10">
                <a:extLst>
                  <a:ext uri="{FF2B5EF4-FFF2-40B4-BE49-F238E27FC236}">
                    <a16:creationId xmlns:a16="http://schemas.microsoft.com/office/drawing/2014/main" id="{F81696CA-6215-4D80-93E7-7BEDA595D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0"/>
                <a:ext cx="1157012" cy="671337"/>
              </a:xfrm>
              <a:custGeom>
                <a:avLst/>
                <a:gdLst>
                  <a:gd name="T0" fmla="*/ 0 w 663"/>
                  <a:gd name="T1" fmla="*/ 384 h 384"/>
                  <a:gd name="T2" fmla="*/ 236 w 663"/>
                  <a:gd name="T3" fmla="*/ 384 h 384"/>
                  <a:gd name="T4" fmla="*/ 309 w 663"/>
                  <a:gd name="T5" fmla="*/ 354 h 384"/>
                  <a:gd name="T6" fmla="*/ 663 w 663"/>
                  <a:gd name="T7" fmla="*/ 0 h 384"/>
                  <a:gd name="T8" fmla="*/ 31 w 663"/>
                  <a:gd name="T9" fmla="*/ 5 h 384"/>
                  <a:gd name="T10" fmla="*/ 0 w 663"/>
                  <a:gd name="T11" fmla="*/ 384 h 384"/>
                  <a:gd name="connsiteX0" fmla="*/ 8 w 10008"/>
                  <a:gd name="connsiteY0" fmla="*/ 10000 h 10000"/>
                  <a:gd name="connsiteX1" fmla="*/ 3568 w 10008"/>
                  <a:gd name="connsiteY1" fmla="*/ 10000 h 10000"/>
                  <a:gd name="connsiteX2" fmla="*/ 4669 w 10008"/>
                  <a:gd name="connsiteY2" fmla="*/ 9219 h 10000"/>
                  <a:gd name="connsiteX3" fmla="*/ 10008 w 10008"/>
                  <a:gd name="connsiteY3" fmla="*/ 0 h 10000"/>
                  <a:gd name="connsiteX4" fmla="*/ 0 w 10008"/>
                  <a:gd name="connsiteY4" fmla="*/ 130 h 10000"/>
                  <a:gd name="connsiteX5" fmla="*/ 8 w 10008"/>
                  <a:gd name="connsiteY5" fmla="*/ 10000 h 10000"/>
                  <a:gd name="connsiteX0" fmla="*/ 8 w 10008"/>
                  <a:gd name="connsiteY0" fmla="*/ 10023 h 10023"/>
                  <a:gd name="connsiteX1" fmla="*/ 3568 w 10008"/>
                  <a:gd name="connsiteY1" fmla="*/ 10023 h 10023"/>
                  <a:gd name="connsiteX2" fmla="*/ 4669 w 10008"/>
                  <a:gd name="connsiteY2" fmla="*/ 9242 h 10023"/>
                  <a:gd name="connsiteX3" fmla="*/ 10008 w 10008"/>
                  <a:gd name="connsiteY3" fmla="*/ 23 h 10023"/>
                  <a:gd name="connsiteX4" fmla="*/ 0 w 10008"/>
                  <a:gd name="connsiteY4" fmla="*/ 0 h 10023"/>
                  <a:gd name="connsiteX5" fmla="*/ 8 w 10008"/>
                  <a:gd name="connsiteY5" fmla="*/ 10023 h 1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8" h="10023">
                    <a:moveTo>
                      <a:pt x="8" y="10023"/>
                    </a:moveTo>
                    <a:lnTo>
                      <a:pt x="3568" y="10023"/>
                    </a:lnTo>
                    <a:cubicBezTo>
                      <a:pt x="3975" y="10023"/>
                      <a:pt x="4367" y="9737"/>
                      <a:pt x="4669" y="9242"/>
                    </a:cubicBezTo>
                    <a:lnTo>
                      <a:pt x="10008" y="23"/>
                    </a:lnTo>
                    <a:lnTo>
                      <a:pt x="0" y="0"/>
                    </a:lnTo>
                    <a:cubicBezTo>
                      <a:pt x="3" y="3290"/>
                      <a:pt x="5" y="6733"/>
                      <a:pt x="8" y="10023"/>
                    </a:cubicBezTo>
                    <a:close/>
                  </a:path>
                </a:pathLst>
              </a:custGeom>
              <a:gradFill>
                <a:gsLst>
                  <a:gs pos="23000">
                    <a:srgbClr val="09193C"/>
                  </a:gs>
                  <a:gs pos="100000">
                    <a:srgbClr val="003CA3">
                      <a:alpha val="70000"/>
                      <a:lumMod val="75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 dirty="0"/>
              </a:p>
            </p:txBody>
          </p:sp>
        </p:grp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D3009C4B-790E-4623-AB89-A3A160736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8684" y="60642"/>
              <a:ext cx="1070217" cy="10702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078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37B3F7-8890-4915-BE39-3CCF14B934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53086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6AAFC98-3791-46E3-A3DB-35B7D45A93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08600" y="1"/>
            <a:ext cx="6883402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4837D275-6EEA-4CAF-AF09-DA77ADC5FC10}"/>
              </a:ext>
            </a:extLst>
          </p:cNvPr>
          <p:cNvGrpSpPr/>
          <p:nvPr userDrawn="1"/>
        </p:nvGrpSpPr>
        <p:grpSpPr>
          <a:xfrm>
            <a:off x="-37575" y="0"/>
            <a:ext cx="8604526" cy="6875288"/>
            <a:chOff x="-37575" y="0"/>
            <a:chExt cx="8604526" cy="6875288"/>
          </a:xfrm>
        </p:grpSpPr>
        <p:sp>
          <p:nvSpPr>
            <p:cNvPr id="5" name="Parallelogram 7">
              <a:extLst>
                <a:ext uri="{FF2B5EF4-FFF2-40B4-BE49-F238E27FC236}">
                  <a16:creationId xmlns:a16="http://schemas.microsoft.com/office/drawing/2014/main" id="{42ACA849-34C3-41A9-9682-4C891BDA3BDF}"/>
                </a:ext>
              </a:extLst>
            </p:cNvPr>
            <p:cNvSpPr/>
            <p:nvPr/>
          </p:nvSpPr>
          <p:spPr>
            <a:xfrm flipH="1">
              <a:off x="-37575" y="2283235"/>
              <a:ext cx="5736351" cy="4592053"/>
            </a:xfrm>
            <a:prstGeom prst="parallelogram">
              <a:avLst>
                <a:gd name="adj" fmla="val 47269"/>
              </a:avLst>
            </a:prstGeom>
            <a:gradFill>
              <a:gsLst>
                <a:gs pos="0">
                  <a:srgbClr val="2F90D8">
                    <a:alpha val="87000"/>
                  </a:srgbClr>
                </a:gs>
                <a:gs pos="42000">
                  <a:srgbClr val="3354B5">
                    <a:alpha val="90000"/>
                  </a:srgbClr>
                </a:gs>
                <a:gs pos="100000">
                  <a:srgbClr val="361F9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7FCB1E03-DEC8-4D82-B4C3-C2D18D81FC11}"/>
                </a:ext>
              </a:extLst>
            </p:cNvPr>
            <p:cNvSpPr/>
            <p:nvPr/>
          </p:nvSpPr>
          <p:spPr>
            <a:xfrm flipH="1">
              <a:off x="0" y="0"/>
              <a:ext cx="8566951" cy="6858000"/>
            </a:xfrm>
            <a:prstGeom prst="parallelogram">
              <a:avLst>
                <a:gd name="adj" fmla="val 47269"/>
              </a:avLst>
            </a:prstGeom>
            <a:gradFill>
              <a:gsLst>
                <a:gs pos="0">
                  <a:srgbClr val="2F90D8">
                    <a:alpha val="87000"/>
                  </a:srgbClr>
                </a:gs>
                <a:gs pos="42000">
                  <a:srgbClr val="3354B5">
                    <a:alpha val="90000"/>
                  </a:srgbClr>
                </a:gs>
                <a:gs pos="100000">
                  <a:srgbClr val="361F9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</p:spTree>
    <p:extLst>
      <p:ext uri="{BB962C8B-B14F-4D97-AF65-F5344CB8AC3E}">
        <p14:creationId xmlns:p14="http://schemas.microsoft.com/office/powerpoint/2010/main" val="209629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C8D472-77A7-43CF-B142-157813E57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5670B-DF48-4F84-AF56-FAC6874CD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2473E5-CAB4-435C-A407-DB664C811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1C99-558F-46A2-AE0B-266A48E42937}" type="datetimeFigureOut">
              <a:rPr lang="es-CO" smtClean="0"/>
              <a:t>27/09/2022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C31594-8C0A-432F-96BC-BB3BE17EC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768A99-182C-4506-BEA9-545574668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99A1-3F5C-4A62-B0F1-12C4A8F080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615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ACA466-E8D3-4062-9F3B-57B257A2C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AB03F8-2F02-4D14-B9B6-8B5ABB363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04D702-FFA4-4233-B7D7-C9539302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1C99-558F-46A2-AE0B-266A48E42937}" type="datetimeFigureOut">
              <a:rPr lang="es-CO" smtClean="0"/>
              <a:t>27/09/2022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F294DC-118B-42B0-A9DB-38560F66A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7B82B7-DDAD-430A-8D1C-3F3CD0122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99A1-3F5C-4A62-B0F1-12C4A8F080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580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441D-281D-4132-9E48-876942FC8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BF3F06-2A8E-4C21-82BA-D191D99642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A8865B-47F0-44AC-9411-1F4D797C8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AAAB91-2EB5-4BCB-9D85-EAFA7BF29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1C99-558F-46A2-AE0B-266A48E42937}" type="datetimeFigureOut">
              <a:rPr lang="es-CO" smtClean="0"/>
              <a:t>27/09/2022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EFC22C-2EEF-4561-8FA6-EB8342755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925514-504C-47AD-8EA7-09F1762C6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99A1-3F5C-4A62-B0F1-12C4A8F080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65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D14122-F507-4A36-8018-481B5A3C4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976A72-DCC8-4F25-9E33-6A52B8B3A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B3F789-9339-4983-B29C-3F4DED1DC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443210B-425F-4964-8E06-33575131A4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E155217-BA57-42CA-9FFC-F6ABE01EB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027CCDD-3ABF-4877-8ED9-F75252DC3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1C99-558F-46A2-AE0B-266A48E42937}" type="datetimeFigureOut">
              <a:rPr lang="es-CO" smtClean="0"/>
              <a:t>27/09/2022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7AE0B91-3FDD-4FF2-A403-546B29011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9CDBB1C-623D-43A4-8349-B3FA4E4C6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99A1-3F5C-4A62-B0F1-12C4A8F080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421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9B07C7-FF23-41CF-8B12-D424A4B09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3AAC4A4-5C48-4D66-ADC1-DE817FBDF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1C99-558F-46A2-AE0B-266A48E42937}" type="datetimeFigureOut">
              <a:rPr lang="es-CO" smtClean="0"/>
              <a:t>27/09/2022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418450-4EF3-48CE-B1E6-EE240B133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FDB8937-3462-4AF0-80DC-02D0D07E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99A1-3F5C-4A62-B0F1-12C4A8F080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5047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9F748AA-8255-47A5-8053-D9DAC74B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1C99-558F-46A2-AE0B-266A48E42937}" type="datetimeFigureOut">
              <a:rPr lang="es-CO" smtClean="0"/>
              <a:t>27/09/2022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828020B-D73E-48FE-8830-ED6A4A950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8125AF-B094-4A06-9B25-B1F7FDED7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99A1-3F5C-4A62-B0F1-12C4A8F080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836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03972-2A7B-481F-AFA3-4658D4C65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CC13F7-FC00-4F39-850E-77F3C40B2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EBBF6FF-6BB1-4E48-AD07-2E3C63EFA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EDEDDD-CDC6-4D92-9306-A237F62B6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1C99-558F-46A2-AE0B-266A48E42937}" type="datetimeFigureOut">
              <a:rPr lang="es-CO" smtClean="0"/>
              <a:t>27/09/2022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C168FA-2E69-4625-80CD-35CEF9FE8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4417DC-29D4-47F5-93D6-69CE4DC5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99A1-3F5C-4A62-B0F1-12C4A8F080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7844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267C0-3447-4D19-9694-B07CD98B7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E3CA84-0EAC-4CAC-8F84-11FDEE2AC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265600-4455-496F-86AE-9F80394CC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E2A3FD-E055-4E5B-AE89-94290E89B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1C99-558F-46A2-AE0B-266A48E42937}" type="datetimeFigureOut">
              <a:rPr lang="es-CO" smtClean="0"/>
              <a:t>27/09/2022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35388F-E54A-4645-81CF-EE20DFEE6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D76F06-81C3-4B3B-9C6D-3CA100F3D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99A1-3F5C-4A62-B0F1-12C4A8F080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700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40EED22-9B15-4ADB-993B-9C8C5ABEE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088764-D961-4E03-947A-BB0F387AE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2DE23F-BB8D-4FAE-AB6B-5EC6DDA6BD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D1C99-558F-46A2-AE0B-266A48E42937}" type="datetimeFigureOut">
              <a:rPr lang="es-CO" smtClean="0"/>
              <a:t>27/09/2022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A6769E-0E1F-44BF-AF56-EF2F11E0D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15FA89-60AB-4F3C-8E82-DEA450E01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E99A1-3F5C-4A62-B0F1-12C4A8F080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43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4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 descr="Imagen que contiene avión, pequeño, tablero, mujer&#10;&#10;Descripción generada automáticamente">
            <a:extLst>
              <a:ext uri="{FF2B5EF4-FFF2-40B4-BE49-F238E27FC236}">
                <a16:creationId xmlns:a16="http://schemas.microsoft.com/office/drawing/2014/main" id="{FE48BAAD-4EB4-4830-8759-1282F73A3B4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3" b="12543"/>
          <a:stretch>
            <a:fillRect/>
          </a:stretch>
        </p:blipFill>
        <p:spPr>
          <a:xfrm>
            <a:off x="0" y="0"/>
            <a:ext cx="12191997" cy="6858000"/>
          </a:xfr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C2B2D5D3-3084-4157-B625-76C415F8C143}"/>
              </a:ext>
            </a:extLst>
          </p:cNvPr>
          <p:cNvGrpSpPr/>
          <p:nvPr/>
        </p:nvGrpSpPr>
        <p:grpSpPr>
          <a:xfrm>
            <a:off x="-37575" y="0"/>
            <a:ext cx="8604526" cy="6875288"/>
            <a:chOff x="-37575" y="0"/>
            <a:chExt cx="8604526" cy="6875288"/>
          </a:xfrm>
        </p:grpSpPr>
        <p:sp>
          <p:nvSpPr>
            <p:cNvPr id="12" name="Parallelogram 7">
              <a:extLst>
                <a:ext uri="{FF2B5EF4-FFF2-40B4-BE49-F238E27FC236}">
                  <a16:creationId xmlns:a16="http://schemas.microsoft.com/office/drawing/2014/main" id="{B7249D5C-1B0A-4BA7-8890-27B41F19C6C4}"/>
                </a:ext>
              </a:extLst>
            </p:cNvPr>
            <p:cNvSpPr/>
            <p:nvPr/>
          </p:nvSpPr>
          <p:spPr>
            <a:xfrm flipH="1">
              <a:off x="-37575" y="2283235"/>
              <a:ext cx="5736351" cy="4592053"/>
            </a:xfrm>
            <a:prstGeom prst="parallelogram">
              <a:avLst>
                <a:gd name="adj" fmla="val 47269"/>
              </a:avLst>
            </a:prstGeom>
            <a:gradFill>
              <a:gsLst>
                <a:gs pos="0">
                  <a:srgbClr val="2F90D8">
                    <a:alpha val="87000"/>
                  </a:srgbClr>
                </a:gs>
                <a:gs pos="42000">
                  <a:srgbClr val="3354B5">
                    <a:alpha val="90000"/>
                  </a:srgbClr>
                </a:gs>
                <a:gs pos="100000">
                  <a:srgbClr val="361F9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4FFAB3D-15C7-4789-A2E5-F41639A0D56F}"/>
                </a:ext>
              </a:extLst>
            </p:cNvPr>
            <p:cNvSpPr/>
            <p:nvPr/>
          </p:nvSpPr>
          <p:spPr>
            <a:xfrm flipH="1">
              <a:off x="0" y="0"/>
              <a:ext cx="8566951" cy="6858000"/>
            </a:xfrm>
            <a:prstGeom prst="parallelogram">
              <a:avLst>
                <a:gd name="adj" fmla="val 47269"/>
              </a:avLst>
            </a:prstGeom>
            <a:gradFill>
              <a:gsLst>
                <a:gs pos="0">
                  <a:srgbClr val="2F90D8">
                    <a:alpha val="87000"/>
                  </a:srgbClr>
                </a:gs>
                <a:gs pos="42000">
                  <a:srgbClr val="3354B5">
                    <a:alpha val="90000"/>
                  </a:srgbClr>
                </a:gs>
                <a:gs pos="100000">
                  <a:srgbClr val="361F9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43E49FEA-1ECB-40DB-99D3-85D3E5A79CDF}"/>
              </a:ext>
            </a:extLst>
          </p:cNvPr>
          <p:cNvGrpSpPr/>
          <p:nvPr/>
        </p:nvGrpSpPr>
        <p:grpSpPr>
          <a:xfrm>
            <a:off x="9882405" y="-11123"/>
            <a:ext cx="2309593" cy="1375465"/>
            <a:chOff x="9882405" y="-11123"/>
            <a:chExt cx="2309593" cy="1375465"/>
          </a:xfrm>
        </p:grpSpPr>
        <p:grpSp>
          <p:nvGrpSpPr>
            <p:cNvPr id="28" name="Group 2">
              <a:extLst>
                <a:ext uri="{FF2B5EF4-FFF2-40B4-BE49-F238E27FC236}">
                  <a16:creationId xmlns:a16="http://schemas.microsoft.com/office/drawing/2014/main" id="{703BF2A4-DAA8-4184-AF95-EDA7EE3130D3}"/>
                </a:ext>
              </a:extLst>
            </p:cNvPr>
            <p:cNvGrpSpPr/>
            <p:nvPr/>
          </p:nvGrpSpPr>
          <p:grpSpPr>
            <a:xfrm flipH="1">
              <a:off x="9882405" y="-11123"/>
              <a:ext cx="2309593" cy="1375465"/>
              <a:chOff x="-1" y="0"/>
              <a:chExt cx="1570413" cy="911205"/>
            </a:xfrm>
          </p:grpSpPr>
          <p:sp>
            <p:nvSpPr>
              <p:cNvPr id="42" name="Freeform 10">
                <a:extLst>
                  <a:ext uri="{FF2B5EF4-FFF2-40B4-BE49-F238E27FC236}">
                    <a16:creationId xmlns:a16="http://schemas.microsoft.com/office/drawing/2014/main" id="{DE2B3355-5157-4253-B322-B67926E4E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70412" cy="911205"/>
              </a:xfrm>
              <a:custGeom>
                <a:avLst/>
                <a:gdLst>
                  <a:gd name="T0" fmla="*/ 0 w 663"/>
                  <a:gd name="T1" fmla="*/ 384 h 384"/>
                  <a:gd name="T2" fmla="*/ 236 w 663"/>
                  <a:gd name="T3" fmla="*/ 384 h 384"/>
                  <a:gd name="T4" fmla="*/ 309 w 663"/>
                  <a:gd name="T5" fmla="*/ 354 h 384"/>
                  <a:gd name="T6" fmla="*/ 663 w 663"/>
                  <a:gd name="T7" fmla="*/ 0 h 384"/>
                  <a:gd name="T8" fmla="*/ 31 w 663"/>
                  <a:gd name="T9" fmla="*/ 5 h 384"/>
                  <a:gd name="T10" fmla="*/ 0 w 663"/>
                  <a:gd name="T11" fmla="*/ 384 h 384"/>
                  <a:gd name="connsiteX0" fmla="*/ 8 w 10008"/>
                  <a:gd name="connsiteY0" fmla="*/ 10000 h 10000"/>
                  <a:gd name="connsiteX1" fmla="*/ 3568 w 10008"/>
                  <a:gd name="connsiteY1" fmla="*/ 10000 h 10000"/>
                  <a:gd name="connsiteX2" fmla="*/ 4669 w 10008"/>
                  <a:gd name="connsiteY2" fmla="*/ 9219 h 10000"/>
                  <a:gd name="connsiteX3" fmla="*/ 10008 w 10008"/>
                  <a:gd name="connsiteY3" fmla="*/ 0 h 10000"/>
                  <a:gd name="connsiteX4" fmla="*/ 0 w 10008"/>
                  <a:gd name="connsiteY4" fmla="*/ 130 h 10000"/>
                  <a:gd name="connsiteX5" fmla="*/ 8 w 10008"/>
                  <a:gd name="connsiteY5" fmla="*/ 10000 h 10000"/>
                  <a:gd name="connsiteX0" fmla="*/ 8 w 10008"/>
                  <a:gd name="connsiteY0" fmla="*/ 10023 h 10023"/>
                  <a:gd name="connsiteX1" fmla="*/ 3568 w 10008"/>
                  <a:gd name="connsiteY1" fmla="*/ 10023 h 10023"/>
                  <a:gd name="connsiteX2" fmla="*/ 4669 w 10008"/>
                  <a:gd name="connsiteY2" fmla="*/ 9242 h 10023"/>
                  <a:gd name="connsiteX3" fmla="*/ 10008 w 10008"/>
                  <a:gd name="connsiteY3" fmla="*/ 23 h 10023"/>
                  <a:gd name="connsiteX4" fmla="*/ 0 w 10008"/>
                  <a:gd name="connsiteY4" fmla="*/ 0 h 10023"/>
                  <a:gd name="connsiteX5" fmla="*/ 8 w 10008"/>
                  <a:gd name="connsiteY5" fmla="*/ 10023 h 1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8" h="10023">
                    <a:moveTo>
                      <a:pt x="8" y="10023"/>
                    </a:moveTo>
                    <a:lnTo>
                      <a:pt x="3568" y="10023"/>
                    </a:lnTo>
                    <a:cubicBezTo>
                      <a:pt x="3975" y="10023"/>
                      <a:pt x="4367" y="9737"/>
                      <a:pt x="4669" y="9242"/>
                    </a:cubicBezTo>
                    <a:lnTo>
                      <a:pt x="10008" y="23"/>
                    </a:lnTo>
                    <a:lnTo>
                      <a:pt x="0" y="0"/>
                    </a:lnTo>
                    <a:cubicBezTo>
                      <a:pt x="3" y="3290"/>
                      <a:pt x="5" y="6733"/>
                      <a:pt x="8" y="10023"/>
                    </a:cubicBezTo>
                    <a:close/>
                  </a:path>
                </a:pathLst>
              </a:custGeom>
              <a:gradFill>
                <a:gsLst>
                  <a:gs pos="48000">
                    <a:srgbClr val="09193C"/>
                  </a:gs>
                  <a:gs pos="100000">
                    <a:srgbClr val="003CA3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sp>
            <p:nvSpPr>
              <p:cNvPr id="43" name="Freeform 10">
                <a:extLst>
                  <a:ext uri="{FF2B5EF4-FFF2-40B4-BE49-F238E27FC236}">
                    <a16:creationId xmlns:a16="http://schemas.microsoft.com/office/drawing/2014/main" id="{977CC157-DFDD-4861-BAEF-E325FDC28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0"/>
                <a:ext cx="1157012" cy="671337"/>
              </a:xfrm>
              <a:custGeom>
                <a:avLst/>
                <a:gdLst>
                  <a:gd name="T0" fmla="*/ 0 w 663"/>
                  <a:gd name="T1" fmla="*/ 384 h 384"/>
                  <a:gd name="T2" fmla="*/ 236 w 663"/>
                  <a:gd name="T3" fmla="*/ 384 h 384"/>
                  <a:gd name="T4" fmla="*/ 309 w 663"/>
                  <a:gd name="T5" fmla="*/ 354 h 384"/>
                  <a:gd name="T6" fmla="*/ 663 w 663"/>
                  <a:gd name="T7" fmla="*/ 0 h 384"/>
                  <a:gd name="T8" fmla="*/ 31 w 663"/>
                  <a:gd name="T9" fmla="*/ 5 h 384"/>
                  <a:gd name="T10" fmla="*/ 0 w 663"/>
                  <a:gd name="T11" fmla="*/ 384 h 384"/>
                  <a:gd name="connsiteX0" fmla="*/ 8 w 10008"/>
                  <a:gd name="connsiteY0" fmla="*/ 10000 h 10000"/>
                  <a:gd name="connsiteX1" fmla="*/ 3568 w 10008"/>
                  <a:gd name="connsiteY1" fmla="*/ 10000 h 10000"/>
                  <a:gd name="connsiteX2" fmla="*/ 4669 w 10008"/>
                  <a:gd name="connsiteY2" fmla="*/ 9219 h 10000"/>
                  <a:gd name="connsiteX3" fmla="*/ 10008 w 10008"/>
                  <a:gd name="connsiteY3" fmla="*/ 0 h 10000"/>
                  <a:gd name="connsiteX4" fmla="*/ 0 w 10008"/>
                  <a:gd name="connsiteY4" fmla="*/ 130 h 10000"/>
                  <a:gd name="connsiteX5" fmla="*/ 8 w 10008"/>
                  <a:gd name="connsiteY5" fmla="*/ 10000 h 10000"/>
                  <a:gd name="connsiteX0" fmla="*/ 8 w 10008"/>
                  <a:gd name="connsiteY0" fmla="*/ 10023 h 10023"/>
                  <a:gd name="connsiteX1" fmla="*/ 3568 w 10008"/>
                  <a:gd name="connsiteY1" fmla="*/ 10023 h 10023"/>
                  <a:gd name="connsiteX2" fmla="*/ 4669 w 10008"/>
                  <a:gd name="connsiteY2" fmla="*/ 9242 h 10023"/>
                  <a:gd name="connsiteX3" fmla="*/ 10008 w 10008"/>
                  <a:gd name="connsiteY3" fmla="*/ 23 h 10023"/>
                  <a:gd name="connsiteX4" fmla="*/ 0 w 10008"/>
                  <a:gd name="connsiteY4" fmla="*/ 0 h 10023"/>
                  <a:gd name="connsiteX5" fmla="*/ 8 w 10008"/>
                  <a:gd name="connsiteY5" fmla="*/ 10023 h 1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8" h="10023">
                    <a:moveTo>
                      <a:pt x="8" y="10023"/>
                    </a:moveTo>
                    <a:lnTo>
                      <a:pt x="3568" y="10023"/>
                    </a:lnTo>
                    <a:cubicBezTo>
                      <a:pt x="3975" y="10023"/>
                      <a:pt x="4367" y="9737"/>
                      <a:pt x="4669" y="9242"/>
                    </a:cubicBezTo>
                    <a:lnTo>
                      <a:pt x="10008" y="23"/>
                    </a:lnTo>
                    <a:lnTo>
                      <a:pt x="0" y="0"/>
                    </a:lnTo>
                    <a:cubicBezTo>
                      <a:pt x="3" y="3290"/>
                      <a:pt x="5" y="6733"/>
                      <a:pt x="8" y="10023"/>
                    </a:cubicBezTo>
                    <a:close/>
                  </a:path>
                </a:pathLst>
              </a:custGeom>
              <a:gradFill>
                <a:gsLst>
                  <a:gs pos="23000">
                    <a:srgbClr val="09193C"/>
                  </a:gs>
                  <a:gs pos="100000">
                    <a:srgbClr val="003CA3">
                      <a:alpha val="70000"/>
                      <a:lumMod val="75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 dirty="0"/>
              </a:p>
            </p:txBody>
          </p:sp>
        </p:grpSp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4135B31C-BD6E-42BF-918E-678FC0DD9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8684" y="60642"/>
              <a:ext cx="1070217" cy="1070217"/>
            </a:xfrm>
            <a:prstGeom prst="rect">
              <a:avLst/>
            </a:prstGeom>
          </p:spPr>
        </p:pic>
      </p:grpSp>
      <p:pic>
        <p:nvPicPr>
          <p:cNvPr id="47" name="Picture Placeholder 8">
            <a:extLst>
              <a:ext uri="{FF2B5EF4-FFF2-40B4-BE49-F238E27FC236}">
                <a16:creationId xmlns:a16="http://schemas.microsoft.com/office/drawing/2014/main" id="{465518E7-EA49-461C-9B11-5BA2793602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67" t="-9861" r="-4677" b="-60150"/>
          <a:stretch/>
        </p:blipFill>
        <p:spPr>
          <a:xfrm>
            <a:off x="-37575" y="495569"/>
            <a:ext cx="8808775" cy="4954936"/>
          </a:xfrm>
          <a:prstGeom prst="rect">
            <a:avLst/>
          </a:prstGeom>
          <a:noFill/>
        </p:spPr>
      </p:pic>
      <p:sp>
        <p:nvSpPr>
          <p:cNvPr id="44" name="TextBox 1">
            <a:extLst>
              <a:ext uri="{FF2B5EF4-FFF2-40B4-BE49-F238E27FC236}">
                <a16:creationId xmlns:a16="http://schemas.microsoft.com/office/drawing/2014/main" id="{870EA270-D416-468C-B71F-7CCD007447DF}"/>
              </a:ext>
            </a:extLst>
          </p:cNvPr>
          <p:cNvSpPr txBox="1"/>
          <p:nvPr/>
        </p:nvSpPr>
        <p:spPr>
          <a:xfrm>
            <a:off x="2367415" y="3979096"/>
            <a:ext cx="725475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DE COMPRAS Y CONTRATACIÓN PÚBLICA</a:t>
            </a:r>
          </a:p>
          <a:p>
            <a:endParaRPr lang="es-E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</a:p>
          <a:p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ADMINISTRATIVA</a:t>
            </a:r>
            <a:endParaRPr lang="id-ID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73121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>
            <a:extLst>
              <a:ext uri="{FF2B5EF4-FFF2-40B4-BE49-F238E27FC236}">
                <a16:creationId xmlns:a16="http://schemas.microsoft.com/office/drawing/2014/main" id="{223B615C-3221-471C-ABB4-1392F0C4879D}"/>
              </a:ext>
            </a:extLst>
          </p:cNvPr>
          <p:cNvSpPr txBox="1"/>
          <p:nvPr/>
        </p:nvSpPr>
        <p:spPr>
          <a:xfrm>
            <a:off x="135117" y="641834"/>
            <a:ext cx="7734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DE COMPRAS Y CONTRATACIÓN PÚBLICA – MIPG V4 2021</a:t>
            </a:r>
          </a:p>
          <a:p>
            <a:endParaRPr lang="id-ID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9110739-EFFE-4B17-8BAE-529F53C0D260}"/>
              </a:ext>
            </a:extLst>
          </p:cNvPr>
          <p:cNvSpPr txBox="1"/>
          <p:nvPr/>
        </p:nvSpPr>
        <p:spPr>
          <a:xfrm>
            <a:off x="210619" y="1449506"/>
            <a:ext cx="1139135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compra pública es un asunto estratégico para el Estado, pues las políticas gubernamentales se materializan a través de adquisiciones y contratos. </a:t>
            </a:r>
          </a:p>
          <a:p>
            <a:r>
              <a:rPr lang="es-E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pPr algn="just"/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sistema de contratación permite cumplir oportunamente los objetivos de las entidades y garantizar resultados satisfactorios en términos de eficacia, eficiencia, economía, publicidad y transparencia.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18619C1-9074-43CB-9907-2DEE4C9943E5}"/>
              </a:ext>
            </a:extLst>
          </p:cNvPr>
          <p:cNvSpPr txBox="1"/>
          <p:nvPr/>
        </p:nvSpPr>
        <p:spPr>
          <a:xfrm>
            <a:off x="177061" y="2794373"/>
            <a:ext cx="113074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Ámbito de Aplicación </a:t>
            </a:r>
            <a:endParaRPr lang="es-CO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Entidades estatales, servidores públicos y colaboradores de la administración a quienes les aplique lo señalado en las normas de contratación. 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D89CAB1-E2CB-48E3-97C4-92A634EE1927}"/>
              </a:ext>
            </a:extLst>
          </p:cNvPr>
          <p:cNvSpPr txBox="1"/>
          <p:nvPr/>
        </p:nvSpPr>
        <p:spPr>
          <a:xfrm>
            <a:off x="177060" y="3592613"/>
            <a:ext cx="1130746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Lineamientos Generales para la Implementación </a:t>
            </a:r>
            <a:endParaRPr lang="es-ES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entidades estatales deben desarrollar las etapas que se describen a continuación y que llevarán a implementar una gestión estratégica de las compras y contrataciones públicas de manera eficaz y efectiva: </a:t>
            </a:r>
          </a:p>
          <a:p>
            <a:endParaRPr lang="es-ES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Estructurar el Plan Anual de Adquisiciones -PAA-.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Incorporar prácticas de Análisis de Datos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Incorporar prácticas de Abastecimiento Estratégico.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la competencia.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Lineamientos de Buenas Prácticas (Guías, Manuales) y Documentos Estándar desarrollados por Colombia Compra Eficiente.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Emplear la plataforma transaccional SECOP II para facilitar la celeridad, economía y simplicidad en las actuaciones administrativas.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Hacer uso de Instrumentos de Agregación de Demanda de la Tienda Virtual del Estado Colombiano.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D00938F-FE9F-4E74-99B3-AD6F27EAF9C1}"/>
              </a:ext>
            </a:extLst>
          </p:cNvPr>
          <p:cNvGrpSpPr/>
          <p:nvPr/>
        </p:nvGrpSpPr>
        <p:grpSpPr>
          <a:xfrm>
            <a:off x="135117" y="121701"/>
            <a:ext cx="2590800" cy="489537"/>
            <a:chOff x="3695700" y="5410200"/>
            <a:chExt cx="2590800" cy="609600"/>
          </a:xfrm>
        </p:grpSpPr>
        <p:sp>
          <p:nvSpPr>
            <p:cNvPr id="30" name="Rounded Rectangle 25">
              <a:extLst>
                <a:ext uri="{FF2B5EF4-FFF2-40B4-BE49-F238E27FC236}">
                  <a16:creationId xmlns:a16="http://schemas.microsoft.com/office/drawing/2014/main" id="{C46D2D0C-2417-422C-84E2-AD48BB1556AA}"/>
                </a:ext>
              </a:extLst>
            </p:cNvPr>
            <p:cNvSpPr/>
            <p:nvPr/>
          </p:nvSpPr>
          <p:spPr bwMode="auto">
            <a:xfrm>
              <a:off x="3695700" y="5410200"/>
              <a:ext cx="2590800" cy="609600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solidFill>
                    <a:srgbClr val="383838"/>
                  </a:solidFill>
                  <a:latin typeface="Arial" pitchFamily="34" charset="0"/>
                </a:rPr>
                <a:t>CONTEXTO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31" name="Oval 22">
              <a:extLst>
                <a:ext uri="{FF2B5EF4-FFF2-40B4-BE49-F238E27FC236}">
                  <a16:creationId xmlns:a16="http://schemas.microsoft.com/office/drawing/2014/main" id="{1E7B6098-C2A2-43D0-AB79-806A63E16E3F}"/>
                </a:ext>
              </a:extLst>
            </p:cNvPr>
            <p:cNvSpPr/>
            <p:nvPr/>
          </p:nvSpPr>
          <p:spPr bwMode="auto">
            <a:xfrm>
              <a:off x="3762375" y="5448300"/>
              <a:ext cx="522162" cy="522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b="1" kern="0" dirty="0">
                  <a:solidFill>
                    <a:srgbClr val="383838"/>
                  </a:solidFill>
                  <a:latin typeface="Arial" pitchFamily="34" charset="0"/>
                </a:rPr>
                <a:t>1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220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1144DD-F510-4F0A-9482-7778F5B3DDB0}"/>
              </a:ext>
            </a:extLst>
          </p:cNvPr>
          <p:cNvSpPr/>
          <p:nvPr/>
        </p:nvSpPr>
        <p:spPr>
          <a:xfrm>
            <a:off x="5894218" y="5078"/>
            <a:ext cx="5627615" cy="3150527"/>
          </a:xfrm>
          <a:custGeom>
            <a:avLst/>
            <a:gdLst>
              <a:gd name="connsiteX0" fmla="*/ 677073 w 5627615"/>
              <a:gd name="connsiteY0" fmla="*/ 0 h 3150527"/>
              <a:gd name="connsiteX1" fmla="*/ 5627615 w 5627615"/>
              <a:gd name="connsiteY1" fmla="*/ 0 h 3150527"/>
              <a:gd name="connsiteX2" fmla="*/ 5627615 w 5627615"/>
              <a:gd name="connsiteY2" fmla="*/ 29479 h 3150527"/>
              <a:gd name="connsiteX3" fmla="*/ 5587292 w 5627615"/>
              <a:gd name="connsiteY3" fmla="*/ 69590 h 3150527"/>
              <a:gd name="connsiteX4" fmla="*/ 2640497 w 5627615"/>
              <a:gd name="connsiteY4" fmla="*/ 3000909 h 3150527"/>
              <a:gd name="connsiteX5" fmla="*/ 1905168 w 5627615"/>
              <a:gd name="connsiteY5" fmla="*/ 3000909 h 3150527"/>
              <a:gd name="connsiteX6" fmla="*/ 150408 w 5627615"/>
              <a:gd name="connsiteY6" fmla="*/ 1271990 h 3150527"/>
              <a:gd name="connsiteX7" fmla="*/ 150408 w 5627615"/>
              <a:gd name="connsiteY7" fmla="*/ 523899 h 3150527"/>
              <a:gd name="connsiteX8" fmla="*/ 623428 w 5627615"/>
              <a:gd name="connsiteY8" fmla="*/ 53363 h 315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27615" h="3150527">
                <a:moveTo>
                  <a:pt x="677073" y="0"/>
                </a:moveTo>
                <a:lnTo>
                  <a:pt x="5627615" y="0"/>
                </a:lnTo>
                <a:lnTo>
                  <a:pt x="5627615" y="29479"/>
                </a:lnTo>
                <a:lnTo>
                  <a:pt x="5587292" y="69590"/>
                </a:lnTo>
                <a:cubicBezTo>
                  <a:pt x="5277778" y="377479"/>
                  <a:pt x="4515897" y="1135359"/>
                  <a:pt x="2640497" y="3000909"/>
                </a:cubicBezTo>
                <a:cubicBezTo>
                  <a:pt x="2439953" y="3200400"/>
                  <a:pt x="2105712" y="3200400"/>
                  <a:pt x="1905168" y="3000909"/>
                </a:cubicBezTo>
                <a:cubicBezTo>
                  <a:pt x="1905168" y="3000909"/>
                  <a:pt x="1905168" y="3000909"/>
                  <a:pt x="150408" y="1271990"/>
                </a:cubicBezTo>
                <a:cubicBezTo>
                  <a:pt x="-50136" y="1055875"/>
                  <a:pt x="-50136" y="723390"/>
                  <a:pt x="150408" y="523899"/>
                </a:cubicBezTo>
                <a:cubicBezTo>
                  <a:pt x="150408" y="523899"/>
                  <a:pt x="150408" y="523899"/>
                  <a:pt x="623428" y="53363"/>
                </a:cubicBezTo>
                <a:close/>
              </a:path>
            </a:pathLst>
          </a:custGeom>
          <a:gradFill>
            <a:gsLst>
              <a:gs pos="0">
                <a:srgbClr val="09193C"/>
              </a:gs>
              <a:gs pos="100000">
                <a:srgbClr val="003CA3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1AE15317-E1DC-4D3B-845A-ADA3CD765CF6}"/>
              </a:ext>
            </a:extLst>
          </p:cNvPr>
          <p:cNvGrpSpPr/>
          <p:nvPr/>
        </p:nvGrpSpPr>
        <p:grpSpPr>
          <a:xfrm>
            <a:off x="9333557" y="6233861"/>
            <a:ext cx="2486568" cy="530849"/>
            <a:chOff x="9333557" y="6233861"/>
            <a:chExt cx="2486568" cy="53084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AC2F96-E161-4469-B0A0-70840A2BD532}"/>
                </a:ext>
              </a:extLst>
            </p:cNvPr>
            <p:cNvSpPr txBox="1"/>
            <p:nvPr/>
          </p:nvSpPr>
          <p:spPr>
            <a:xfrm>
              <a:off x="9333557" y="6233861"/>
              <a:ext cx="2309592" cy="53084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ts val="3600"/>
                </a:lnSpc>
              </a:pPr>
              <a:r>
                <a:rPr lang="es-CO" sz="900" dirty="0">
                  <a:solidFill>
                    <a:srgbClr val="1D33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www.aerocivil.gov.co</a:t>
              </a:r>
              <a:endParaRPr lang="id-ID" sz="900" dirty="0">
                <a:solidFill>
                  <a:srgbClr val="1D336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1FDB3A2-502F-45E4-9681-09D573CE8777}"/>
                </a:ext>
              </a:extLst>
            </p:cNvPr>
            <p:cNvCxnSpPr/>
            <p:nvPr/>
          </p:nvCxnSpPr>
          <p:spPr>
            <a:xfrm rot="5400000" flipV="1">
              <a:off x="10504265" y="5370379"/>
              <a:ext cx="0" cy="2161656"/>
            </a:xfrm>
            <a:prstGeom prst="line">
              <a:avLst/>
            </a:prstGeom>
            <a:ln w="12700">
              <a:solidFill>
                <a:srgbClr val="003C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D9CBCBF-46B6-4891-8257-0ED189F082B7}"/>
                </a:ext>
              </a:extLst>
            </p:cNvPr>
            <p:cNvSpPr/>
            <p:nvPr/>
          </p:nvSpPr>
          <p:spPr>
            <a:xfrm rot="18900000">
              <a:off x="11614254" y="6350733"/>
              <a:ext cx="205871" cy="205871"/>
            </a:xfrm>
            <a:prstGeom prst="roundRect">
              <a:avLst/>
            </a:prstGeom>
            <a:gradFill>
              <a:gsLst>
                <a:gs pos="82000">
                  <a:srgbClr val="09193C"/>
                </a:gs>
                <a:gs pos="0">
                  <a:srgbClr val="003CA3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1" dirty="0"/>
                <a:t> </a:t>
              </a:r>
              <a:endParaRPr lang="id-ID" sz="1351" dirty="0"/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6E15F435-DAF8-451F-98C6-363E348AE20E}"/>
              </a:ext>
            </a:extLst>
          </p:cNvPr>
          <p:cNvGrpSpPr/>
          <p:nvPr/>
        </p:nvGrpSpPr>
        <p:grpSpPr>
          <a:xfrm>
            <a:off x="0" y="0"/>
            <a:ext cx="2030544" cy="1306286"/>
            <a:chOff x="0" y="0"/>
            <a:chExt cx="2030544" cy="1306286"/>
          </a:xfrm>
        </p:grpSpPr>
        <p:grpSp>
          <p:nvGrpSpPr>
            <p:cNvPr id="27" name="Group 2">
              <a:extLst>
                <a:ext uri="{FF2B5EF4-FFF2-40B4-BE49-F238E27FC236}">
                  <a16:creationId xmlns:a16="http://schemas.microsoft.com/office/drawing/2014/main" id="{9A8FD4BE-4261-4051-BC2B-C1AB00BAE8C6}"/>
                </a:ext>
              </a:extLst>
            </p:cNvPr>
            <p:cNvGrpSpPr/>
            <p:nvPr/>
          </p:nvGrpSpPr>
          <p:grpSpPr>
            <a:xfrm>
              <a:off x="0" y="0"/>
              <a:ext cx="2030544" cy="1306286"/>
              <a:chOff x="-1" y="0"/>
              <a:chExt cx="1570413" cy="911205"/>
            </a:xfrm>
          </p:grpSpPr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7A6BEADD-C391-432A-B885-F1E3BCC07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70412" cy="911205"/>
              </a:xfrm>
              <a:custGeom>
                <a:avLst/>
                <a:gdLst>
                  <a:gd name="T0" fmla="*/ 0 w 663"/>
                  <a:gd name="T1" fmla="*/ 384 h 384"/>
                  <a:gd name="T2" fmla="*/ 236 w 663"/>
                  <a:gd name="T3" fmla="*/ 384 h 384"/>
                  <a:gd name="T4" fmla="*/ 309 w 663"/>
                  <a:gd name="T5" fmla="*/ 354 h 384"/>
                  <a:gd name="T6" fmla="*/ 663 w 663"/>
                  <a:gd name="T7" fmla="*/ 0 h 384"/>
                  <a:gd name="T8" fmla="*/ 31 w 663"/>
                  <a:gd name="T9" fmla="*/ 5 h 384"/>
                  <a:gd name="T10" fmla="*/ 0 w 663"/>
                  <a:gd name="T11" fmla="*/ 384 h 384"/>
                  <a:gd name="connsiteX0" fmla="*/ 8 w 10008"/>
                  <a:gd name="connsiteY0" fmla="*/ 10000 h 10000"/>
                  <a:gd name="connsiteX1" fmla="*/ 3568 w 10008"/>
                  <a:gd name="connsiteY1" fmla="*/ 10000 h 10000"/>
                  <a:gd name="connsiteX2" fmla="*/ 4669 w 10008"/>
                  <a:gd name="connsiteY2" fmla="*/ 9219 h 10000"/>
                  <a:gd name="connsiteX3" fmla="*/ 10008 w 10008"/>
                  <a:gd name="connsiteY3" fmla="*/ 0 h 10000"/>
                  <a:gd name="connsiteX4" fmla="*/ 0 w 10008"/>
                  <a:gd name="connsiteY4" fmla="*/ 130 h 10000"/>
                  <a:gd name="connsiteX5" fmla="*/ 8 w 10008"/>
                  <a:gd name="connsiteY5" fmla="*/ 10000 h 10000"/>
                  <a:gd name="connsiteX0" fmla="*/ 8 w 10008"/>
                  <a:gd name="connsiteY0" fmla="*/ 10023 h 10023"/>
                  <a:gd name="connsiteX1" fmla="*/ 3568 w 10008"/>
                  <a:gd name="connsiteY1" fmla="*/ 10023 h 10023"/>
                  <a:gd name="connsiteX2" fmla="*/ 4669 w 10008"/>
                  <a:gd name="connsiteY2" fmla="*/ 9242 h 10023"/>
                  <a:gd name="connsiteX3" fmla="*/ 10008 w 10008"/>
                  <a:gd name="connsiteY3" fmla="*/ 23 h 10023"/>
                  <a:gd name="connsiteX4" fmla="*/ 0 w 10008"/>
                  <a:gd name="connsiteY4" fmla="*/ 0 h 10023"/>
                  <a:gd name="connsiteX5" fmla="*/ 8 w 10008"/>
                  <a:gd name="connsiteY5" fmla="*/ 10023 h 1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8" h="10023">
                    <a:moveTo>
                      <a:pt x="8" y="10023"/>
                    </a:moveTo>
                    <a:lnTo>
                      <a:pt x="3568" y="10023"/>
                    </a:lnTo>
                    <a:cubicBezTo>
                      <a:pt x="3975" y="10023"/>
                      <a:pt x="4367" y="9737"/>
                      <a:pt x="4669" y="9242"/>
                    </a:cubicBezTo>
                    <a:lnTo>
                      <a:pt x="10008" y="23"/>
                    </a:lnTo>
                    <a:lnTo>
                      <a:pt x="0" y="0"/>
                    </a:lnTo>
                    <a:cubicBezTo>
                      <a:pt x="3" y="3290"/>
                      <a:pt x="5" y="6733"/>
                      <a:pt x="8" y="10023"/>
                    </a:cubicBezTo>
                    <a:close/>
                  </a:path>
                </a:pathLst>
              </a:custGeom>
              <a:gradFill>
                <a:gsLst>
                  <a:gs pos="48000">
                    <a:srgbClr val="09193C"/>
                  </a:gs>
                  <a:gs pos="100000">
                    <a:srgbClr val="003CA3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501FC74A-BA3E-4D0A-A787-AF9DB7E1E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0"/>
                <a:ext cx="1157012" cy="671337"/>
              </a:xfrm>
              <a:custGeom>
                <a:avLst/>
                <a:gdLst>
                  <a:gd name="T0" fmla="*/ 0 w 663"/>
                  <a:gd name="T1" fmla="*/ 384 h 384"/>
                  <a:gd name="T2" fmla="*/ 236 w 663"/>
                  <a:gd name="T3" fmla="*/ 384 h 384"/>
                  <a:gd name="T4" fmla="*/ 309 w 663"/>
                  <a:gd name="T5" fmla="*/ 354 h 384"/>
                  <a:gd name="T6" fmla="*/ 663 w 663"/>
                  <a:gd name="T7" fmla="*/ 0 h 384"/>
                  <a:gd name="T8" fmla="*/ 31 w 663"/>
                  <a:gd name="T9" fmla="*/ 5 h 384"/>
                  <a:gd name="T10" fmla="*/ 0 w 663"/>
                  <a:gd name="T11" fmla="*/ 384 h 384"/>
                  <a:gd name="connsiteX0" fmla="*/ 8 w 10008"/>
                  <a:gd name="connsiteY0" fmla="*/ 10000 h 10000"/>
                  <a:gd name="connsiteX1" fmla="*/ 3568 w 10008"/>
                  <a:gd name="connsiteY1" fmla="*/ 10000 h 10000"/>
                  <a:gd name="connsiteX2" fmla="*/ 4669 w 10008"/>
                  <a:gd name="connsiteY2" fmla="*/ 9219 h 10000"/>
                  <a:gd name="connsiteX3" fmla="*/ 10008 w 10008"/>
                  <a:gd name="connsiteY3" fmla="*/ 0 h 10000"/>
                  <a:gd name="connsiteX4" fmla="*/ 0 w 10008"/>
                  <a:gd name="connsiteY4" fmla="*/ 130 h 10000"/>
                  <a:gd name="connsiteX5" fmla="*/ 8 w 10008"/>
                  <a:gd name="connsiteY5" fmla="*/ 10000 h 10000"/>
                  <a:gd name="connsiteX0" fmla="*/ 8 w 10008"/>
                  <a:gd name="connsiteY0" fmla="*/ 10023 h 10023"/>
                  <a:gd name="connsiteX1" fmla="*/ 3568 w 10008"/>
                  <a:gd name="connsiteY1" fmla="*/ 10023 h 10023"/>
                  <a:gd name="connsiteX2" fmla="*/ 4669 w 10008"/>
                  <a:gd name="connsiteY2" fmla="*/ 9242 h 10023"/>
                  <a:gd name="connsiteX3" fmla="*/ 10008 w 10008"/>
                  <a:gd name="connsiteY3" fmla="*/ 23 h 10023"/>
                  <a:gd name="connsiteX4" fmla="*/ 0 w 10008"/>
                  <a:gd name="connsiteY4" fmla="*/ 0 h 10023"/>
                  <a:gd name="connsiteX5" fmla="*/ 8 w 10008"/>
                  <a:gd name="connsiteY5" fmla="*/ 10023 h 1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8" h="10023">
                    <a:moveTo>
                      <a:pt x="8" y="10023"/>
                    </a:moveTo>
                    <a:lnTo>
                      <a:pt x="3568" y="10023"/>
                    </a:lnTo>
                    <a:cubicBezTo>
                      <a:pt x="3975" y="10023"/>
                      <a:pt x="4367" y="9737"/>
                      <a:pt x="4669" y="9242"/>
                    </a:cubicBezTo>
                    <a:lnTo>
                      <a:pt x="10008" y="23"/>
                    </a:lnTo>
                    <a:lnTo>
                      <a:pt x="0" y="0"/>
                    </a:lnTo>
                    <a:cubicBezTo>
                      <a:pt x="3" y="3290"/>
                      <a:pt x="5" y="6733"/>
                      <a:pt x="8" y="10023"/>
                    </a:cubicBezTo>
                    <a:close/>
                  </a:path>
                </a:pathLst>
              </a:custGeom>
              <a:gradFill>
                <a:gsLst>
                  <a:gs pos="23000">
                    <a:srgbClr val="09193C">
                      <a:alpha val="75000"/>
                    </a:srgbClr>
                  </a:gs>
                  <a:gs pos="100000">
                    <a:srgbClr val="003CA3">
                      <a:alpha val="17000"/>
                      <a:lumMod val="95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 dirty="0"/>
              </a:p>
            </p:txBody>
          </p:sp>
        </p:grpSp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67508989-7BE0-4C82-AB17-5629BE20F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99" y="0"/>
              <a:ext cx="1070217" cy="1070217"/>
            </a:xfrm>
            <a:prstGeom prst="rect">
              <a:avLst/>
            </a:prstGeom>
          </p:spPr>
        </p:pic>
      </p:grpSp>
      <p:sp>
        <p:nvSpPr>
          <p:cNvPr id="21" name="TextBox 1">
            <a:extLst>
              <a:ext uri="{FF2B5EF4-FFF2-40B4-BE49-F238E27FC236}">
                <a16:creationId xmlns:a16="http://schemas.microsoft.com/office/drawing/2014/main" id="{5E263042-ADA0-42B6-A4B5-1D144914465D}"/>
              </a:ext>
            </a:extLst>
          </p:cNvPr>
          <p:cNvSpPr txBox="1"/>
          <p:nvPr/>
        </p:nvSpPr>
        <p:spPr>
          <a:xfrm>
            <a:off x="364999" y="2132190"/>
            <a:ext cx="6774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DE COMPRAS Y CONTRATACIÓN PÚBLICA</a:t>
            </a:r>
            <a:endParaRPr lang="id-ID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0C765A1-0EC4-4BF0-82C7-59E81772B042}"/>
              </a:ext>
            </a:extLst>
          </p:cNvPr>
          <p:cNvSpPr txBox="1"/>
          <p:nvPr/>
        </p:nvSpPr>
        <p:spPr>
          <a:xfrm>
            <a:off x="472133" y="3413566"/>
            <a:ext cx="859636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s-CO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“La Aeronáutica Civil se compromete a gestionar </a:t>
            </a:r>
            <a:r>
              <a:rPr lang="es-ES" i="1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</a:rPr>
              <a:t>adecuadamente sus compras y contrataciones públicas a través de plataformas electrónicas, lineamientos normativos, documentos estándar, instrumentos de agregación de demanda y técnicas de aprovisionamiento estratégico que permitan mejorar constantemente los niveles de calidad, oportunidad, servicio y satisfacción de las necesidades en sus procesos de adquisición, con optimización de recursos públicos, pluralidad de oferentes y garantía de transparencia y rendición de cuentas.”</a:t>
            </a:r>
            <a:endParaRPr lang="es-CO" i="1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</a:endParaRPr>
          </a:p>
        </p:txBody>
      </p:sp>
      <p:grpSp>
        <p:nvGrpSpPr>
          <p:cNvPr id="17" name="Group 28">
            <a:extLst>
              <a:ext uri="{FF2B5EF4-FFF2-40B4-BE49-F238E27FC236}">
                <a16:creationId xmlns:a16="http://schemas.microsoft.com/office/drawing/2014/main" id="{AF5A5CD5-6224-412D-B4D1-19EFD51867B1}"/>
              </a:ext>
            </a:extLst>
          </p:cNvPr>
          <p:cNvGrpSpPr/>
          <p:nvPr/>
        </p:nvGrpSpPr>
        <p:grpSpPr>
          <a:xfrm>
            <a:off x="202314" y="1553023"/>
            <a:ext cx="3370880" cy="419149"/>
            <a:chOff x="3695700" y="5410200"/>
            <a:chExt cx="3375302" cy="609600"/>
          </a:xfrm>
        </p:grpSpPr>
        <p:sp>
          <p:nvSpPr>
            <p:cNvPr id="22" name="Rounded Rectangle 25">
              <a:extLst>
                <a:ext uri="{FF2B5EF4-FFF2-40B4-BE49-F238E27FC236}">
                  <a16:creationId xmlns:a16="http://schemas.microsoft.com/office/drawing/2014/main" id="{64590BD5-AB62-4633-9BC7-2DB34F046A77}"/>
                </a:ext>
              </a:extLst>
            </p:cNvPr>
            <p:cNvSpPr/>
            <p:nvPr/>
          </p:nvSpPr>
          <p:spPr bwMode="auto">
            <a:xfrm>
              <a:off x="3695700" y="5410200"/>
              <a:ext cx="3375302" cy="609600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itchFamily="34" charset="0"/>
                </a:rPr>
                <a:t>POLÍTICA APROBADA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8B99843-FDCA-45E0-AF34-848355177604}"/>
                </a:ext>
              </a:extLst>
            </p:cNvPr>
            <p:cNvSpPr/>
            <p:nvPr/>
          </p:nvSpPr>
          <p:spPr bwMode="auto">
            <a:xfrm>
              <a:off x="3762375" y="5448300"/>
              <a:ext cx="522162" cy="522162"/>
            </a:xfrm>
            <a:prstGeom prst="ellipse">
              <a:avLst/>
            </a:prstGeom>
            <a:solidFill>
              <a:schemeClr val="bg1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itchFamily="34" charset="0"/>
                </a:rPr>
                <a:t>2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859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A3C1177-78DD-46F0-BCAA-E9F9DB08C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11430000" cy="6096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3DEB646-4774-41AF-9F8C-C2692ADA72ED}"/>
              </a:ext>
            </a:extLst>
          </p:cNvPr>
          <p:cNvSpPr txBox="1"/>
          <p:nvPr/>
        </p:nvSpPr>
        <p:spPr>
          <a:xfrm>
            <a:off x="7058826" y="3429000"/>
            <a:ext cx="35635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>
                <a:solidFill>
                  <a:schemeClr val="bg1"/>
                </a:solidFill>
              </a:rPr>
              <a:t>GRACIAS</a:t>
            </a:r>
            <a:endParaRPr lang="es-CO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916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327965879ABD240B59DAE95DF400AAE" ma:contentTypeVersion="0" ma:contentTypeDescription="Crear nuevo documento." ma:contentTypeScope="" ma:versionID="8eaa3665dca22fecb7fa4177b4c18f6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7A1442-64DE-436E-8323-D39E9EF0E424}"/>
</file>

<file path=customXml/itemProps2.xml><?xml version="1.0" encoding="utf-8"?>
<ds:datastoreItem xmlns:ds="http://schemas.openxmlformats.org/officeDocument/2006/customXml" ds:itemID="{9AE2A106-4762-4D0C-BA51-47205837A172}"/>
</file>

<file path=customXml/itemProps3.xml><?xml version="1.0" encoding="utf-8"?>
<ds:datastoreItem xmlns:ds="http://schemas.openxmlformats.org/officeDocument/2006/customXml" ds:itemID="{C3F882A3-1A65-4FB3-B842-7672D9235088}"/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311</Words>
  <Application>Microsoft Office PowerPoint</Application>
  <PresentationFormat>Panorámica</PresentationFormat>
  <Paragraphs>30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Open Sans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Eduardo Gonzalkez DIAZ</dc:creator>
  <cp:lastModifiedBy>Gloria Amparo Montealegre Ibañez</cp:lastModifiedBy>
  <cp:revision>57</cp:revision>
  <dcterms:created xsi:type="dcterms:W3CDTF">2022-01-26T16:29:07Z</dcterms:created>
  <dcterms:modified xsi:type="dcterms:W3CDTF">2022-09-27T19:16:06Z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0x010100F327965879ABD240B59DAE95DF400AAE</vt:lpwstr>
  </property>
</Properties>
</file>