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4" r:id="rId2"/>
    <p:sldId id="261" r:id="rId3"/>
    <p:sldId id="262" r:id="rId4"/>
    <p:sldId id="260" r:id="rId5"/>
    <p:sldId id="286" r:id="rId6"/>
    <p:sldId id="287" r:id="rId7"/>
    <p:sldId id="265" r:id="rId8"/>
    <p:sldId id="266" r:id="rId9"/>
    <p:sldId id="288" r:id="rId10"/>
    <p:sldId id="276" r:id="rId11"/>
    <p:sldId id="289" r:id="rId12"/>
    <p:sldId id="277" r:id="rId13"/>
    <p:sldId id="278" r:id="rId14"/>
    <p:sldId id="290" r:id="rId15"/>
    <p:sldId id="291" r:id="rId16"/>
    <p:sldId id="280" r:id="rId17"/>
    <p:sldId id="279" r:id="rId18"/>
    <p:sldId id="281" r:id="rId19"/>
    <p:sldId id="282" r:id="rId20"/>
    <p:sldId id="292" r:id="rId21"/>
    <p:sldId id="283" r:id="rId22"/>
    <p:sldId id="293" r:id="rId23"/>
    <p:sldId id="284" r:id="rId24"/>
    <p:sldId id="294" r:id="rId25"/>
    <p:sldId id="285" r:id="rId26"/>
    <p:sldId id="295" r:id="rId27"/>
    <p:sldId id="272" r:id="rId28"/>
    <p:sldId id="296" r:id="rId29"/>
    <p:sldId id="2134804494" r:id="rId30"/>
    <p:sldId id="492" r:id="rId31"/>
    <p:sldId id="2134804495" r:id="rId32"/>
    <p:sldId id="435" r:id="rId33"/>
    <p:sldId id="436" r:id="rId34"/>
    <p:sldId id="439" r:id="rId35"/>
    <p:sldId id="437" r:id="rId36"/>
    <p:sldId id="275" r:id="rId3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BD85E5-C274-4C83-A0C8-B3808953532C}" v="211" dt="2023-06-01T00:35:15.818"/>
  </p1510:revLst>
</p1510:revInfo>
</file>

<file path=ppt/tableStyles.xml><?xml version="1.0" encoding="utf-8"?>
<a:tblStyleLst xmlns:a="http://schemas.openxmlformats.org/drawingml/2006/main" def="{5C22544A-7EE6-4342-B048-85BDC9FD1C3A}">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44" autoAdjust="0"/>
    <p:restoredTop sz="94660"/>
  </p:normalViewPr>
  <p:slideViewPr>
    <p:cSldViewPr snapToGrid="0">
      <p:cViewPr varScale="1">
        <p:scale>
          <a:sx n="110" d="100"/>
          <a:sy n="110" d="100"/>
        </p:scale>
        <p:origin x="48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AE846-964E-478C-AA63-EEFC5E18E070}" type="datetimeFigureOut">
              <a:rPr lang="es-ES" smtClean="0"/>
              <a:t>08/06/2023</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780D4-7A5A-4CDB-B409-ABE533486BFF}" type="slidenum">
              <a:rPr lang="es-ES" smtClean="0"/>
              <a:t>‹#›</a:t>
            </a:fld>
            <a:endParaRPr lang="es-ES"/>
          </a:p>
        </p:txBody>
      </p:sp>
    </p:spTree>
    <p:extLst>
      <p:ext uri="{BB962C8B-B14F-4D97-AF65-F5344CB8AC3E}">
        <p14:creationId xmlns:p14="http://schemas.microsoft.com/office/powerpoint/2010/main" val="253709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3" descr="Graphical user interface, application&#10;&#10;Description automatically generated">
            <a:extLst>
              <a:ext uri="{FF2B5EF4-FFF2-40B4-BE49-F238E27FC236}">
                <a16:creationId xmlns:a16="http://schemas.microsoft.com/office/drawing/2014/main" id="{846018A5-356D-AA46-BB3F-8C65E92EC0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7813"/>
          <a:stretch/>
        </p:blipFill>
        <p:spPr>
          <a:xfrm>
            <a:off x="0" y="6721475"/>
            <a:ext cx="12192000" cy="149972"/>
          </a:xfrm>
          <a:prstGeom prst="rect">
            <a:avLst/>
          </a:prstGeom>
        </p:spPr>
      </p:pic>
      <p:sp>
        <p:nvSpPr>
          <p:cNvPr id="2" name="Title 1">
            <a:extLst>
              <a:ext uri="{FF2B5EF4-FFF2-40B4-BE49-F238E27FC236}">
                <a16:creationId xmlns:a16="http://schemas.microsoft.com/office/drawing/2014/main" id="{5076918E-5EA8-11C4-C897-1475C883DC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
          </a:p>
        </p:txBody>
      </p:sp>
      <p:sp>
        <p:nvSpPr>
          <p:cNvPr id="3" name="Subtitle 2">
            <a:extLst>
              <a:ext uri="{FF2B5EF4-FFF2-40B4-BE49-F238E27FC236}">
                <a16:creationId xmlns:a16="http://schemas.microsoft.com/office/drawing/2014/main" id="{DCC7D113-4F5D-13A3-8098-ACAD3FCFF8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E2F01DF4-FDEB-8A09-0A27-BFD3746F9610}"/>
              </a:ext>
            </a:extLst>
          </p:cNvPr>
          <p:cNvSpPr>
            <a:spLocks noGrp="1"/>
          </p:cNvSpPr>
          <p:nvPr>
            <p:ph type="dt" sz="half" idx="10"/>
          </p:nvPr>
        </p:nvSpPr>
        <p:spPr/>
        <p:txBody>
          <a:bodyPr/>
          <a:lstStyle/>
          <a:p>
            <a:fld id="{EA9BE366-8242-424F-8402-4E0933C83F4A}" type="datetime1">
              <a:rPr lang="es-ES" smtClean="0"/>
              <a:t>08/06/2023</a:t>
            </a:fld>
            <a:endParaRPr lang="es-ES"/>
          </a:p>
        </p:txBody>
      </p:sp>
      <p:sp>
        <p:nvSpPr>
          <p:cNvPr id="5" name="Footer Placeholder 4">
            <a:extLst>
              <a:ext uri="{FF2B5EF4-FFF2-40B4-BE49-F238E27FC236}">
                <a16:creationId xmlns:a16="http://schemas.microsoft.com/office/drawing/2014/main" id="{FC586D3B-61EA-A6BE-8596-6F01BF23D266}"/>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42BEEA45-AF3C-052F-62ED-007A2B2F5979}"/>
              </a:ext>
            </a:extLst>
          </p:cNvPr>
          <p:cNvSpPr>
            <a:spLocks noGrp="1"/>
          </p:cNvSpPr>
          <p:nvPr>
            <p:ph type="sldNum" sz="quarter" idx="12"/>
          </p:nvPr>
        </p:nvSpPr>
        <p:spPr/>
        <p:txBody>
          <a:bodyPr/>
          <a:lstStyle/>
          <a:p>
            <a:fld id="{E042A9ED-F10F-4D88-A8B1-084729BD525D}" type="slidenum">
              <a:rPr lang="es-ES" smtClean="0"/>
              <a:t>‹#›</a:t>
            </a:fld>
            <a:endParaRPr lang="es-ES"/>
          </a:p>
        </p:txBody>
      </p:sp>
      <p:pic>
        <p:nvPicPr>
          <p:cNvPr id="13" name="Imagen 12">
            <a:extLst>
              <a:ext uri="{FF2B5EF4-FFF2-40B4-BE49-F238E27FC236}">
                <a16:creationId xmlns:a16="http://schemas.microsoft.com/office/drawing/2014/main" id="{A6346C39-3AA6-E64C-94CF-F060F93C2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8913" y="-446110"/>
            <a:ext cx="2637534" cy="2038094"/>
          </a:xfrm>
          <a:prstGeom prst="rect">
            <a:avLst/>
          </a:prstGeom>
        </p:spPr>
      </p:pic>
      <p:pic>
        <p:nvPicPr>
          <p:cNvPr id="7" name="Imagen 6">
            <a:extLst>
              <a:ext uri="{FF2B5EF4-FFF2-40B4-BE49-F238E27FC236}">
                <a16:creationId xmlns:a16="http://schemas.microsoft.com/office/drawing/2014/main" id="{668E9197-3287-F748-8868-9C2EBEA76066}"/>
              </a:ext>
            </a:extLst>
          </p:cNvPr>
          <p:cNvPicPr>
            <a:picLocks noChangeAspect="1"/>
          </p:cNvPicPr>
          <p:nvPr userDrawn="1"/>
        </p:nvPicPr>
        <p:blipFill>
          <a:blip r:embed="rId4"/>
          <a:stretch>
            <a:fillRect/>
          </a:stretch>
        </p:blipFill>
        <p:spPr>
          <a:xfrm>
            <a:off x="1257299" y="521830"/>
            <a:ext cx="551941" cy="59195"/>
          </a:xfrm>
          <a:prstGeom prst="rect">
            <a:avLst/>
          </a:prstGeom>
        </p:spPr>
      </p:pic>
    </p:spTree>
    <p:extLst>
      <p:ext uri="{BB962C8B-B14F-4D97-AF65-F5344CB8AC3E}">
        <p14:creationId xmlns:p14="http://schemas.microsoft.com/office/powerpoint/2010/main" val="390617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AD73-0934-A613-222C-CB4A1BF229EC}"/>
              </a:ext>
            </a:extLst>
          </p:cNvPr>
          <p:cNvSpPr>
            <a:spLocks noGrp="1"/>
          </p:cNvSpPr>
          <p:nvPr>
            <p:ph type="title"/>
          </p:nvPr>
        </p:nvSpPr>
        <p:spPr/>
        <p:txBody>
          <a:bodyPr/>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6D9DF75B-F28A-4721-ADD0-6FB14AADAF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935C5F90-182F-DA47-1830-34274CAA13D5}"/>
              </a:ext>
            </a:extLst>
          </p:cNvPr>
          <p:cNvSpPr>
            <a:spLocks noGrp="1"/>
          </p:cNvSpPr>
          <p:nvPr>
            <p:ph type="dt" sz="half" idx="10"/>
          </p:nvPr>
        </p:nvSpPr>
        <p:spPr/>
        <p:txBody>
          <a:bodyPr/>
          <a:lstStyle/>
          <a:p>
            <a:fld id="{DB088899-B22E-4B58-B331-D91C579DA2AA}" type="datetime1">
              <a:rPr lang="es-ES" smtClean="0"/>
              <a:t>08/06/2023</a:t>
            </a:fld>
            <a:endParaRPr lang="es-ES"/>
          </a:p>
        </p:txBody>
      </p:sp>
      <p:sp>
        <p:nvSpPr>
          <p:cNvPr id="5" name="Footer Placeholder 4">
            <a:extLst>
              <a:ext uri="{FF2B5EF4-FFF2-40B4-BE49-F238E27FC236}">
                <a16:creationId xmlns:a16="http://schemas.microsoft.com/office/drawing/2014/main" id="{29CD1073-E153-9BE8-4DC1-10A7657FA033}"/>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B908EE9C-DC58-18CC-D169-80A7768A4084}"/>
              </a:ext>
            </a:extLst>
          </p:cNvPr>
          <p:cNvSpPr>
            <a:spLocks noGrp="1"/>
          </p:cNvSpPr>
          <p:nvPr>
            <p:ph type="sldNum" sz="quarter" idx="12"/>
          </p:nvPr>
        </p:nvSpPr>
        <p:spPr/>
        <p:txBody>
          <a:bodyPr/>
          <a:lstStyle/>
          <a:p>
            <a:fld id="{E042A9ED-F10F-4D88-A8B1-084729BD525D}" type="slidenum">
              <a:rPr lang="es-ES" smtClean="0"/>
              <a:t>‹#›</a:t>
            </a:fld>
            <a:endParaRPr lang="es-ES"/>
          </a:p>
        </p:txBody>
      </p:sp>
    </p:spTree>
    <p:extLst>
      <p:ext uri="{BB962C8B-B14F-4D97-AF65-F5344CB8AC3E}">
        <p14:creationId xmlns:p14="http://schemas.microsoft.com/office/powerpoint/2010/main" val="3481736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5ADFC0-DD45-9E9C-AD11-D1AE2871F8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91BE7225-0504-C905-6629-0D9CF412CA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32621951-46F7-BF39-C1C7-EC812244BFB6}"/>
              </a:ext>
            </a:extLst>
          </p:cNvPr>
          <p:cNvSpPr>
            <a:spLocks noGrp="1"/>
          </p:cNvSpPr>
          <p:nvPr>
            <p:ph type="dt" sz="half" idx="10"/>
          </p:nvPr>
        </p:nvSpPr>
        <p:spPr/>
        <p:txBody>
          <a:bodyPr/>
          <a:lstStyle/>
          <a:p>
            <a:fld id="{FEF50669-A536-4B75-8F83-A058D2F5EA49}" type="datetime1">
              <a:rPr lang="es-ES" smtClean="0"/>
              <a:t>08/06/2023</a:t>
            </a:fld>
            <a:endParaRPr lang="es-ES"/>
          </a:p>
        </p:txBody>
      </p:sp>
      <p:sp>
        <p:nvSpPr>
          <p:cNvPr id="5" name="Footer Placeholder 4">
            <a:extLst>
              <a:ext uri="{FF2B5EF4-FFF2-40B4-BE49-F238E27FC236}">
                <a16:creationId xmlns:a16="http://schemas.microsoft.com/office/drawing/2014/main" id="{B26C544C-64C8-C0A2-8BEC-CF8013560962}"/>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E5C3AACA-9B28-FB6D-D399-934449FF2E67}"/>
              </a:ext>
            </a:extLst>
          </p:cNvPr>
          <p:cNvSpPr>
            <a:spLocks noGrp="1"/>
          </p:cNvSpPr>
          <p:nvPr>
            <p:ph type="sldNum" sz="quarter" idx="12"/>
          </p:nvPr>
        </p:nvSpPr>
        <p:spPr/>
        <p:txBody>
          <a:bodyPr/>
          <a:lstStyle/>
          <a:p>
            <a:fld id="{E042A9ED-F10F-4D88-A8B1-084729BD525D}" type="slidenum">
              <a:rPr lang="es-ES" smtClean="0"/>
              <a:t>‹#›</a:t>
            </a:fld>
            <a:endParaRPr lang="es-ES"/>
          </a:p>
        </p:txBody>
      </p:sp>
    </p:spTree>
    <p:extLst>
      <p:ext uri="{BB962C8B-B14F-4D97-AF65-F5344CB8AC3E}">
        <p14:creationId xmlns:p14="http://schemas.microsoft.com/office/powerpoint/2010/main" val="2582732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BAD4A-7BDB-4389-AF53-0C76E06D8000}"/>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3DD292F8-4223-651D-6A9D-8077391E65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F418D7CF-1A15-BD0B-508A-ABD48BD7413D}"/>
              </a:ext>
            </a:extLst>
          </p:cNvPr>
          <p:cNvSpPr>
            <a:spLocks noGrp="1"/>
          </p:cNvSpPr>
          <p:nvPr>
            <p:ph type="dt" sz="half" idx="10"/>
          </p:nvPr>
        </p:nvSpPr>
        <p:spPr/>
        <p:txBody>
          <a:bodyPr/>
          <a:lstStyle/>
          <a:p>
            <a:fld id="{E7A378DE-B9FC-417A-826B-CB1415D5599E}" type="datetime1">
              <a:rPr lang="es-ES" smtClean="0"/>
              <a:t>08/06/2023</a:t>
            </a:fld>
            <a:endParaRPr lang="es-ES"/>
          </a:p>
        </p:txBody>
      </p:sp>
      <p:sp>
        <p:nvSpPr>
          <p:cNvPr id="5" name="Footer Placeholder 4">
            <a:extLst>
              <a:ext uri="{FF2B5EF4-FFF2-40B4-BE49-F238E27FC236}">
                <a16:creationId xmlns:a16="http://schemas.microsoft.com/office/drawing/2014/main" id="{96B553F7-55AA-5FBF-1F82-9F2912779ED5}"/>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9B694942-8707-DAF3-5FD5-8F1246F30FC9}"/>
              </a:ext>
            </a:extLst>
          </p:cNvPr>
          <p:cNvSpPr>
            <a:spLocks noGrp="1"/>
          </p:cNvSpPr>
          <p:nvPr>
            <p:ph type="sldNum" sz="quarter" idx="12"/>
          </p:nvPr>
        </p:nvSpPr>
        <p:spPr/>
        <p:txBody>
          <a:bodyPr/>
          <a:lstStyle/>
          <a:p>
            <a:fld id="{E042A9ED-F10F-4D88-A8B1-084729BD525D}" type="slidenum">
              <a:rPr lang="es-ES" smtClean="0"/>
              <a:t>‹#›</a:t>
            </a:fld>
            <a:endParaRPr lang="es-ES"/>
          </a:p>
        </p:txBody>
      </p:sp>
      <p:pic>
        <p:nvPicPr>
          <p:cNvPr id="7" name="Picture 3" descr="Graphical user interface, application&#10;&#10;Description automatically generated">
            <a:extLst>
              <a:ext uri="{FF2B5EF4-FFF2-40B4-BE49-F238E27FC236}">
                <a16:creationId xmlns:a16="http://schemas.microsoft.com/office/drawing/2014/main" id="{D55793AD-9841-BB4F-A10E-EFC9C9C848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sp>
        <p:nvSpPr>
          <p:cNvPr id="8" name="Rectángulo 7">
            <a:extLst>
              <a:ext uri="{FF2B5EF4-FFF2-40B4-BE49-F238E27FC236}">
                <a16:creationId xmlns:a16="http://schemas.microsoft.com/office/drawing/2014/main" id="{248A407F-D595-7745-93BD-461A6D7EAD85}"/>
              </a:ext>
            </a:extLst>
          </p:cNvPr>
          <p:cNvSpPr/>
          <p:nvPr userDrawn="1"/>
        </p:nvSpPr>
        <p:spPr>
          <a:xfrm>
            <a:off x="8144435" y="448096"/>
            <a:ext cx="4038600" cy="885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Imagen 10">
            <a:extLst>
              <a:ext uri="{FF2B5EF4-FFF2-40B4-BE49-F238E27FC236}">
                <a16:creationId xmlns:a16="http://schemas.microsoft.com/office/drawing/2014/main" id="{7664629A-1E82-A940-9388-DF3133A79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99159" y="-446111"/>
            <a:ext cx="2812158" cy="2173031"/>
          </a:xfrm>
          <a:prstGeom prst="rect">
            <a:avLst/>
          </a:prstGeom>
        </p:spPr>
      </p:pic>
    </p:spTree>
    <p:extLst>
      <p:ext uri="{BB962C8B-B14F-4D97-AF65-F5344CB8AC3E}">
        <p14:creationId xmlns:p14="http://schemas.microsoft.com/office/powerpoint/2010/main" val="279480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E320-E04F-D568-69C0-C07757EB89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
          </a:p>
        </p:txBody>
      </p:sp>
      <p:sp>
        <p:nvSpPr>
          <p:cNvPr id="3" name="Text Placeholder 2">
            <a:extLst>
              <a:ext uri="{FF2B5EF4-FFF2-40B4-BE49-F238E27FC236}">
                <a16:creationId xmlns:a16="http://schemas.microsoft.com/office/drawing/2014/main" id="{78F7B311-89C3-5860-ED1A-9E2F91678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92E470-DFB8-565A-411B-4F65ABCE4834}"/>
              </a:ext>
            </a:extLst>
          </p:cNvPr>
          <p:cNvSpPr>
            <a:spLocks noGrp="1"/>
          </p:cNvSpPr>
          <p:nvPr>
            <p:ph type="dt" sz="half" idx="10"/>
          </p:nvPr>
        </p:nvSpPr>
        <p:spPr/>
        <p:txBody>
          <a:bodyPr/>
          <a:lstStyle/>
          <a:p>
            <a:fld id="{A54700EA-6357-4413-A1DF-86543A421A59}" type="datetime1">
              <a:rPr lang="es-ES" smtClean="0"/>
              <a:t>08/06/2023</a:t>
            </a:fld>
            <a:endParaRPr lang="es-ES"/>
          </a:p>
        </p:txBody>
      </p:sp>
      <p:sp>
        <p:nvSpPr>
          <p:cNvPr id="5" name="Footer Placeholder 4">
            <a:extLst>
              <a:ext uri="{FF2B5EF4-FFF2-40B4-BE49-F238E27FC236}">
                <a16:creationId xmlns:a16="http://schemas.microsoft.com/office/drawing/2014/main" id="{DAA4735A-67E8-DB29-7474-95E6046FAFDF}"/>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BE3356ED-E895-B7C0-8DFB-8E9B2003C8EA}"/>
              </a:ext>
            </a:extLst>
          </p:cNvPr>
          <p:cNvSpPr>
            <a:spLocks noGrp="1"/>
          </p:cNvSpPr>
          <p:nvPr>
            <p:ph type="sldNum" sz="quarter" idx="12"/>
          </p:nvPr>
        </p:nvSpPr>
        <p:spPr/>
        <p:txBody>
          <a:bodyPr/>
          <a:lstStyle/>
          <a:p>
            <a:fld id="{E042A9ED-F10F-4D88-A8B1-084729BD525D}" type="slidenum">
              <a:rPr lang="es-ES" smtClean="0"/>
              <a:t>‹#›</a:t>
            </a:fld>
            <a:endParaRPr lang="es-ES"/>
          </a:p>
        </p:txBody>
      </p:sp>
    </p:spTree>
    <p:extLst>
      <p:ext uri="{BB962C8B-B14F-4D97-AF65-F5344CB8AC3E}">
        <p14:creationId xmlns:p14="http://schemas.microsoft.com/office/powerpoint/2010/main" val="364346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26682-70D4-3099-0FB5-1ED3C71A0D68}"/>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9702749B-F368-78E8-6B61-23E575A9AE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a16="http://schemas.microsoft.com/office/drawing/2014/main" id="{750E2E07-F817-046B-2823-A5B22AFFB9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a16="http://schemas.microsoft.com/office/drawing/2014/main" id="{016ECE48-3210-5B12-84C3-68AAFE90D739}"/>
              </a:ext>
            </a:extLst>
          </p:cNvPr>
          <p:cNvSpPr>
            <a:spLocks noGrp="1"/>
          </p:cNvSpPr>
          <p:nvPr>
            <p:ph type="dt" sz="half" idx="10"/>
          </p:nvPr>
        </p:nvSpPr>
        <p:spPr/>
        <p:txBody>
          <a:bodyPr/>
          <a:lstStyle/>
          <a:p>
            <a:fld id="{D54354BD-15BF-4A94-B7AB-D412BD50C5E9}" type="datetime1">
              <a:rPr lang="es-ES" smtClean="0"/>
              <a:t>08/06/2023</a:t>
            </a:fld>
            <a:endParaRPr lang="es-ES"/>
          </a:p>
        </p:txBody>
      </p:sp>
      <p:sp>
        <p:nvSpPr>
          <p:cNvPr id="6" name="Footer Placeholder 5">
            <a:extLst>
              <a:ext uri="{FF2B5EF4-FFF2-40B4-BE49-F238E27FC236}">
                <a16:creationId xmlns:a16="http://schemas.microsoft.com/office/drawing/2014/main" id="{2D1B5D58-22CC-2D9A-69D2-9174FFA4F772}"/>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3828F641-FD27-3026-FCB4-F85BC6189DB8}"/>
              </a:ext>
            </a:extLst>
          </p:cNvPr>
          <p:cNvSpPr>
            <a:spLocks noGrp="1"/>
          </p:cNvSpPr>
          <p:nvPr>
            <p:ph type="sldNum" sz="quarter" idx="12"/>
          </p:nvPr>
        </p:nvSpPr>
        <p:spPr/>
        <p:txBody>
          <a:bodyPr/>
          <a:lstStyle/>
          <a:p>
            <a:fld id="{E042A9ED-F10F-4D88-A8B1-084729BD525D}" type="slidenum">
              <a:rPr lang="es-ES" smtClean="0"/>
              <a:t>‹#›</a:t>
            </a:fld>
            <a:endParaRPr lang="es-ES"/>
          </a:p>
        </p:txBody>
      </p:sp>
    </p:spTree>
    <p:extLst>
      <p:ext uri="{BB962C8B-B14F-4D97-AF65-F5344CB8AC3E}">
        <p14:creationId xmlns:p14="http://schemas.microsoft.com/office/powerpoint/2010/main" val="452763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8AF2-E78B-CAD0-85F4-CBF903F854D4}"/>
              </a:ext>
            </a:extLst>
          </p:cNvPr>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a:extLst>
              <a:ext uri="{FF2B5EF4-FFF2-40B4-BE49-F238E27FC236}">
                <a16:creationId xmlns:a16="http://schemas.microsoft.com/office/drawing/2014/main" id="{B37DBC3F-4789-024D-8915-71F2F7767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992D41-F582-C9CC-0B6A-5486D135A6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a16="http://schemas.microsoft.com/office/drawing/2014/main" id="{E532A447-1EB1-FA2C-141F-08DEFE325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4227C9-68CF-B138-5EA4-C704F8EE5C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a16="http://schemas.microsoft.com/office/drawing/2014/main" id="{C64AE279-8A4C-4294-5529-2B409C938F88}"/>
              </a:ext>
            </a:extLst>
          </p:cNvPr>
          <p:cNvSpPr>
            <a:spLocks noGrp="1"/>
          </p:cNvSpPr>
          <p:nvPr>
            <p:ph type="dt" sz="half" idx="10"/>
          </p:nvPr>
        </p:nvSpPr>
        <p:spPr/>
        <p:txBody>
          <a:bodyPr/>
          <a:lstStyle/>
          <a:p>
            <a:fld id="{5D35139C-0B16-4290-A6BF-75D3B368A007}" type="datetime1">
              <a:rPr lang="es-ES" smtClean="0"/>
              <a:t>08/06/2023</a:t>
            </a:fld>
            <a:endParaRPr lang="es-ES"/>
          </a:p>
        </p:txBody>
      </p:sp>
      <p:sp>
        <p:nvSpPr>
          <p:cNvPr id="8" name="Footer Placeholder 7">
            <a:extLst>
              <a:ext uri="{FF2B5EF4-FFF2-40B4-BE49-F238E27FC236}">
                <a16:creationId xmlns:a16="http://schemas.microsoft.com/office/drawing/2014/main" id="{4757E941-65C8-717B-A94E-5F269A084B49}"/>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id="{6638D95C-8CBA-AD77-EE50-40E361C3FEEB}"/>
              </a:ext>
            </a:extLst>
          </p:cNvPr>
          <p:cNvSpPr>
            <a:spLocks noGrp="1"/>
          </p:cNvSpPr>
          <p:nvPr>
            <p:ph type="sldNum" sz="quarter" idx="12"/>
          </p:nvPr>
        </p:nvSpPr>
        <p:spPr/>
        <p:txBody>
          <a:bodyPr/>
          <a:lstStyle/>
          <a:p>
            <a:fld id="{E042A9ED-F10F-4D88-A8B1-084729BD525D}" type="slidenum">
              <a:rPr lang="es-ES" smtClean="0"/>
              <a:t>‹#›</a:t>
            </a:fld>
            <a:endParaRPr lang="es-ES"/>
          </a:p>
        </p:txBody>
      </p:sp>
    </p:spTree>
    <p:extLst>
      <p:ext uri="{BB962C8B-B14F-4D97-AF65-F5344CB8AC3E}">
        <p14:creationId xmlns:p14="http://schemas.microsoft.com/office/powerpoint/2010/main" val="197736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1984-540C-012B-C025-E8CFD48EEB5A}"/>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id="{7ABA8CE3-9C27-C43A-1BA4-39C89E9B7008}"/>
              </a:ext>
            </a:extLst>
          </p:cNvPr>
          <p:cNvSpPr>
            <a:spLocks noGrp="1"/>
          </p:cNvSpPr>
          <p:nvPr>
            <p:ph type="dt" sz="half" idx="10"/>
          </p:nvPr>
        </p:nvSpPr>
        <p:spPr/>
        <p:txBody>
          <a:bodyPr/>
          <a:lstStyle/>
          <a:p>
            <a:fld id="{74C96ACD-FCCB-489C-809D-4B6DB9110F7A}" type="datetime1">
              <a:rPr lang="es-ES" smtClean="0"/>
              <a:t>08/06/2023</a:t>
            </a:fld>
            <a:endParaRPr lang="es-ES"/>
          </a:p>
        </p:txBody>
      </p:sp>
      <p:sp>
        <p:nvSpPr>
          <p:cNvPr id="4" name="Footer Placeholder 3">
            <a:extLst>
              <a:ext uri="{FF2B5EF4-FFF2-40B4-BE49-F238E27FC236}">
                <a16:creationId xmlns:a16="http://schemas.microsoft.com/office/drawing/2014/main" id="{51AAEDDA-0C55-C0D8-0E3D-AC33D0CE4A7F}"/>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C31AEC76-213F-B24C-4AD1-F0E2CEBB07D7}"/>
              </a:ext>
            </a:extLst>
          </p:cNvPr>
          <p:cNvSpPr>
            <a:spLocks noGrp="1"/>
          </p:cNvSpPr>
          <p:nvPr>
            <p:ph type="sldNum" sz="quarter" idx="12"/>
          </p:nvPr>
        </p:nvSpPr>
        <p:spPr/>
        <p:txBody>
          <a:bodyPr/>
          <a:lstStyle/>
          <a:p>
            <a:fld id="{E042A9ED-F10F-4D88-A8B1-084729BD525D}" type="slidenum">
              <a:rPr lang="es-ES" smtClean="0"/>
              <a:t>‹#›</a:t>
            </a:fld>
            <a:endParaRPr lang="es-ES"/>
          </a:p>
        </p:txBody>
      </p:sp>
    </p:spTree>
    <p:extLst>
      <p:ext uri="{BB962C8B-B14F-4D97-AF65-F5344CB8AC3E}">
        <p14:creationId xmlns:p14="http://schemas.microsoft.com/office/powerpoint/2010/main" val="4262930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57A598-ACFF-8F1D-D1A0-3B3EE7889649}"/>
              </a:ext>
            </a:extLst>
          </p:cNvPr>
          <p:cNvSpPr>
            <a:spLocks noGrp="1"/>
          </p:cNvSpPr>
          <p:nvPr>
            <p:ph type="dt" sz="half" idx="10"/>
          </p:nvPr>
        </p:nvSpPr>
        <p:spPr/>
        <p:txBody>
          <a:bodyPr/>
          <a:lstStyle/>
          <a:p>
            <a:fld id="{4349ED67-27B1-4DDB-B3CA-723172AFD405}" type="datetime1">
              <a:rPr lang="es-ES" smtClean="0"/>
              <a:t>08/06/2023</a:t>
            </a:fld>
            <a:endParaRPr lang="es-ES"/>
          </a:p>
        </p:txBody>
      </p:sp>
      <p:sp>
        <p:nvSpPr>
          <p:cNvPr id="3" name="Footer Placeholder 2">
            <a:extLst>
              <a:ext uri="{FF2B5EF4-FFF2-40B4-BE49-F238E27FC236}">
                <a16:creationId xmlns:a16="http://schemas.microsoft.com/office/drawing/2014/main" id="{20080E01-2B9B-14A9-7191-2D0D0C0F05C6}"/>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62220A80-11F4-D751-5F44-5169FBD07DC9}"/>
              </a:ext>
            </a:extLst>
          </p:cNvPr>
          <p:cNvSpPr>
            <a:spLocks noGrp="1"/>
          </p:cNvSpPr>
          <p:nvPr>
            <p:ph type="sldNum" sz="quarter" idx="12"/>
          </p:nvPr>
        </p:nvSpPr>
        <p:spPr/>
        <p:txBody>
          <a:bodyPr/>
          <a:lstStyle/>
          <a:p>
            <a:fld id="{E042A9ED-F10F-4D88-A8B1-084729BD525D}" type="slidenum">
              <a:rPr lang="es-ES" smtClean="0"/>
              <a:t>‹#›</a:t>
            </a:fld>
            <a:endParaRPr lang="es-ES"/>
          </a:p>
        </p:txBody>
      </p:sp>
    </p:spTree>
    <p:extLst>
      <p:ext uri="{BB962C8B-B14F-4D97-AF65-F5344CB8AC3E}">
        <p14:creationId xmlns:p14="http://schemas.microsoft.com/office/powerpoint/2010/main" val="3576363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43FB-0ED2-F413-A89A-74276290A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a16="http://schemas.microsoft.com/office/drawing/2014/main" id="{BC89B599-827A-BA69-B1E7-961938B462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a16="http://schemas.microsoft.com/office/drawing/2014/main" id="{C646CEFD-DD19-20A2-7D55-A4E27EE68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50720-8EED-8BCF-ACF4-22ED42BD1414}"/>
              </a:ext>
            </a:extLst>
          </p:cNvPr>
          <p:cNvSpPr>
            <a:spLocks noGrp="1"/>
          </p:cNvSpPr>
          <p:nvPr>
            <p:ph type="dt" sz="half" idx="10"/>
          </p:nvPr>
        </p:nvSpPr>
        <p:spPr/>
        <p:txBody>
          <a:bodyPr/>
          <a:lstStyle/>
          <a:p>
            <a:fld id="{05D0D562-0FD8-4444-A106-EA96D4FB48D1}" type="datetime1">
              <a:rPr lang="es-ES" smtClean="0"/>
              <a:t>08/06/2023</a:t>
            </a:fld>
            <a:endParaRPr lang="es-ES"/>
          </a:p>
        </p:txBody>
      </p:sp>
      <p:sp>
        <p:nvSpPr>
          <p:cNvPr id="6" name="Footer Placeholder 5">
            <a:extLst>
              <a:ext uri="{FF2B5EF4-FFF2-40B4-BE49-F238E27FC236}">
                <a16:creationId xmlns:a16="http://schemas.microsoft.com/office/drawing/2014/main" id="{47D546E4-EB23-10B5-A1ED-327CC620CC35}"/>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44C667B0-269E-5947-BAE8-09EE3B21613F}"/>
              </a:ext>
            </a:extLst>
          </p:cNvPr>
          <p:cNvSpPr>
            <a:spLocks noGrp="1"/>
          </p:cNvSpPr>
          <p:nvPr>
            <p:ph type="sldNum" sz="quarter" idx="12"/>
          </p:nvPr>
        </p:nvSpPr>
        <p:spPr/>
        <p:txBody>
          <a:bodyPr/>
          <a:lstStyle/>
          <a:p>
            <a:fld id="{E042A9ED-F10F-4D88-A8B1-084729BD525D}" type="slidenum">
              <a:rPr lang="es-ES" smtClean="0"/>
              <a:t>‹#›</a:t>
            </a:fld>
            <a:endParaRPr lang="es-ES"/>
          </a:p>
        </p:txBody>
      </p:sp>
    </p:spTree>
    <p:extLst>
      <p:ext uri="{BB962C8B-B14F-4D97-AF65-F5344CB8AC3E}">
        <p14:creationId xmlns:p14="http://schemas.microsoft.com/office/powerpoint/2010/main" val="2859239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FD6C-DDC3-6763-786F-62E78680B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a16="http://schemas.microsoft.com/office/drawing/2014/main" id="{9ABE62F8-68BA-E86C-DC40-CAAF1A7B9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id="{717B6112-3B8C-FF7A-8E01-2691C03E68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EB0AE-73DC-6218-5541-F796ABD2485A}"/>
              </a:ext>
            </a:extLst>
          </p:cNvPr>
          <p:cNvSpPr>
            <a:spLocks noGrp="1"/>
          </p:cNvSpPr>
          <p:nvPr>
            <p:ph type="dt" sz="half" idx="10"/>
          </p:nvPr>
        </p:nvSpPr>
        <p:spPr/>
        <p:txBody>
          <a:bodyPr/>
          <a:lstStyle/>
          <a:p>
            <a:fld id="{DF4A9FFB-8330-4689-BF75-A4A9EC132936}" type="datetime1">
              <a:rPr lang="es-ES" smtClean="0"/>
              <a:t>08/06/2023</a:t>
            </a:fld>
            <a:endParaRPr lang="es-ES"/>
          </a:p>
        </p:txBody>
      </p:sp>
      <p:sp>
        <p:nvSpPr>
          <p:cNvPr id="6" name="Footer Placeholder 5">
            <a:extLst>
              <a:ext uri="{FF2B5EF4-FFF2-40B4-BE49-F238E27FC236}">
                <a16:creationId xmlns:a16="http://schemas.microsoft.com/office/drawing/2014/main" id="{A8156D66-5A7F-5BA8-1AEB-F46603255FA5}"/>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98359BFC-C2C4-5EC2-4BD0-50B8EA963C07}"/>
              </a:ext>
            </a:extLst>
          </p:cNvPr>
          <p:cNvSpPr>
            <a:spLocks noGrp="1"/>
          </p:cNvSpPr>
          <p:nvPr>
            <p:ph type="sldNum" sz="quarter" idx="12"/>
          </p:nvPr>
        </p:nvSpPr>
        <p:spPr/>
        <p:txBody>
          <a:bodyPr/>
          <a:lstStyle/>
          <a:p>
            <a:fld id="{E042A9ED-F10F-4D88-A8B1-084729BD525D}" type="slidenum">
              <a:rPr lang="es-ES" smtClean="0"/>
              <a:t>‹#›</a:t>
            </a:fld>
            <a:endParaRPr lang="es-ES"/>
          </a:p>
        </p:txBody>
      </p:sp>
    </p:spTree>
    <p:extLst>
      <p:ext uri="{BB962C8B-B14F-4D97-AF65-F5344CB8AC3E}">
        <p14:creationId xmlns:p14="http://schemas.microsoft.com/office/powerpoint/2010/main" val="200888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5C164E-6D6E-5FB2-431F-8186A141A9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a:extLst>
              <a:ext uri="{FF2B5EF4-FFF2-40B4-BE49-F238E27FC236}">
                <a16:creationId xmlns:a16="http://schemas.microsoft.com/office/drawing/2014/main" id="{6CCCB6D4-4186-5D7A-D10F-EE19BC65B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76310E2B-1186-57C7-6C8F-8CEECAC39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C977D-7371-4F5C-A6DE-DCD85D09C5C6}" type="datetime1">
              <a:rPr lang="es-ES" smtClean="0"/>
              <a:t>08/06/2023</a:t>
            </a:fld>
            <a:endParaRPr lang="es-ES"/>
          </a:p>
        </p:txBody>
      </p:sp>
      <p:sp>
        <p:nvSpPr>
          <p:cNvPr id="5" name="Footer Placeholder 4">
            <a:extLst>
              <a:ext uri="{FF2B5EF4-FFF2-40B4-BE49-F238E27FC236}">
                <a16:creationId xmlns:a16="http://schemas.microsoft.com/office/drawing/2014/main" id="{A695695A-E6D8-711B-1284-D6CFF0990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a:extLst>
              <a:ext uri="{FF2B5EF4-FFF2-40B4-BE49-F238E27FC236}">
                <a16:creationId xmlns:a16="http://schemas.microsoft.com/office/drawing/2014/main" id="{389B4D46-5FAE-B51E-47BD-62BC0B04CA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2A9ED-F10F-4D88-A8B1-084729BD525D}" type="slidenum">
              <a:rPr lang="es-ES" smtClean="0"/>
              <a:t>‹#›</a:t>
            </a:fld>
            <a:endParaRPr lang="es-ES"/>
          </a:p>
        </p:txBody>
      </p:sp>
    </p:spTree>
    <p:extLst>
      <p:ext uri="{BB962C8B-B14F-4D97-AF65-F5344CB8AC3E}">
        <p14:creationId xmlns:p14="http://schemas.microsoft.com/office/powerpoint/2010/main" val="2152040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1.png"/><Relationship Id="rId7" Type="http://schemas.openxmlformats.org/officeDocument/2006/relationships/image" Target="../media/image47.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40.svg"/><Relationship Id="rId11" Type="http://schemas.openxmlformats.org/officeDocument/2006/relationships/image" Target="../media/image49.jpeg"/><Relationship Id="rId5" Type="http://schemas.openxmlformats.org/officeDocument/2006/relationships/image" Target="../media/image39.png"/><Relationship Id="rId10" Type="http://schemas.openxmlformats.org/officeDocument/2006/relationships/image" Target="../media/image11.svg"/><Relationship Id="rId4" Type="http://schemas.openxmlformats.org/officeDocument/2006/relationships/image" Target="../media/image22.sv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9.png"/><Relationship Id="rId18" Type="http://schemas.openxmlformats.org/officeDocument/2006/relationships/image" Target="../media/image55.svg"/><Relationship Id="rId3" Type="http://schemas.openxmlformats.org/officeDocument/2006/relationships/image" Target="../media/image21.png"/><Relationship Id="rId7" Type="http://schemas.openxmlformats.org/officeDocument/2006/relationships/image" Target="../media/image30.png"/><Relationship Id="rId12" Type="http://schemas.openxmlformats.org/officeDocument/2006/relationships/image" Target="../media/image24.svg"/><Relationship Id="rId17" Type="http://schemas.openxmlformats.org/officeDocument/2006/relationships/image" Target="../media/image54.png"/><Relationship Id="rId2" Type="http://schemas.openxmlformats.org/officeDocument/2006/relationships/image" Target="../media/image8.jpeg"/><Relationship Id="rId16" Type="http://schemas.openxmlformats.org/officeDocument/2006/relationships/image" Target="../media/image53.svg"/><Relationship Id="rId1" Type="http://schemas.openxmlformats.org/officeDocument/2006/relationships/slideLayout" Target="../slideLayouts/slideLayout1.xml"/><Relationship Id="rId6" Type="http://schemas.openxmlformats.org/officeDocument/2006/relationships/image" Target="../media/image51.svg"/><Relationship Id="rId11" Type="http://schemas.openxmlformats.org/officeDocument/2006/relationships/image" Target="../media/image23.png"/><Relationship Id="rId5" Type="http://schemas.openxmlformats.org/officeDocument/2006/relationships/image" Target="../media/image50.png"/><Relationship Id="rId15" Type="http://schemas.openxmlformats.org/officeDocument/2006/relationships/image" Target="../media/image52.png"/><Relationship Id="rId10" Type="http://schemas.openxmlformats.org/officeDocument/2006/relationships/image" Target="../media/image44.svg"/><Relationship Id="rId4" Type="http://schemas.openxmlformats.org/officeDocument/2006/relationships/image" Target="../media/image22.svg"/><Relationship Id="rId9" Type="http://schemas.openxmlformats.org/officeDocument/2006/relationships/image" Target="../media/image43.png"/><Relationship Id="rId14"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2.svg"/><Relationship Id="rId9" Type="http://schemas.openxmlformats.org/officeDocument/2006/relationships/image" Target="../media/image56.jpe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57.png"/><Relationship Id="rId3"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11.svg"/><Relationship Id="rId2" Type="http://schemas.openxmlformats.org/officeDocument/2006/relationships/image" Target="../media/image8.jpeg"/><Relationship Id="rId16" Type="http://schemas.openxmlformats.org/officeDocument/2006/relationships/image" Target="../media/image48.svg"/><Relationship Id="rId1" Type="http://schemas.openxmlformats.org/officeDocument/2006/relationships/slideLayout" Target="../slideLayouts/slideLayout1.xml"/><Relationship Id="rId6" Type="http://schemas.openxmlformats.org/officeDocument/2006/relationships/image" Target="../media/image44.svg"/><Relationship Id="rId11" Type="http://schemas.openxmlformats.org/officeDocument/2006/relationships/image" Target="../media/image10.png"/><Relationship Id="rId5" Type="http://schemas.openxmlformats.org/officeDocument/2006/relationships/image" Target="../media/image43.png"/><Relationship Id="rId15" Type="http://schemas.openxmlformats.org/officeDocument/2006/relationships/image" Target="../media/image47.png"/><Relationship Id="rId10" Type="http://schemas.openxmlformats.org/officeDocument/2006/relationships/image" Target="../media/image28.svg"/><Relationship Id="rId4" Type="http://schemas.openxmlformats.org/officeDocument/2006/relationships/image" Target="../media/image31.svg"/><Relationship Id="rId9" Type="http://schemas.openxmlformats.org/officeDocument/2006/relationships/image" Target="../media/image27.png"/><Relationship Id="rId14" Type="http://schemas.openxmlformats.org/officeDocument/2006/relationships/image" Target="../media/image58.sv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61.jpeg"/><Relationship Id="rId3" Type="http://schemas.openxmlformats.org/officeDocument/2006/relationships/image" Target="../media/image21.png"/><Relationship Id="rId7" Type="http://schemas.openxmlformats.org/officeDocument/2006/relationships/image" Target="../media/image43.png"/><Relationship Id="rId12" Type="http://schemas.openxmlformats.org/officeDocument/2006/relationships/image" Target="../media/image60.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40.svg"/><Relationship Id="rId11" Type="http://schemas.openxmlformats.org/officeDocument/2006/relationships/image" Target="../media/image59.png"/><Relationship Id="rId5" Type="http://schemas.openxmlformats.org/officeDocument/2006/relationships/image" Target="../media/image39.png"/><Relationship Id="rId10" Type="http://schemas.openxmlformats.org/officeDocument/2006/relationships/image" Target="../media/image53.svg"/><Relationship Id="rId4" Type="http://schemas.openxmlformats.org/officeDocument/2006/relationships/image" Target="../media/image22.sv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9.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9" Type="http://schemas.openxmlformats.org/officeDocument/2006/relationships/image" Target="../media/image62.jpeg"/></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59.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40.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39.png"/><Relationship Id="rId5" Type="http://schemas.openxmlformats.org/officeDocument/2006/relationships/image" Target="../media/image57.png"/><Relationship Id="rId15" Type="http://schemas.openxmlformats.org/officeDocument/2006/relationships/image" Target="../media/image63.jp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9.png"/><Relationship Id="rId14" Type="http://schemas.openxmlformats.org/officeDocument/2006/relationships/image" Target="../media/image60.sv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30.png"/><Relationship Id="rId12" Type="http://schemas.openxmlformats.org/officeDocument/2006/relationships/image" Target="../media/image20.svg"/><Relationship Id="rId17" Type="http://schemas.openxmlformats.org/officeDocument/2006/relationships/image" Target="../media/image64.jpeg"/><Relationship Id="rId2" Type="http://schemas.openxmlformats.org/officeDocument/2006/relationships/image" Target="../media/image8.jpeg"/><Relationship Id="rId16" Type="http://schemas.openxmlformats.org/officeDocument/2006/relationships/image" Target="../media/image28.svg"/><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19.png"/><Relationship Id="rId5" Type="http://schemas.openxmlformats.org/officeDocument/2006/relationships/image" Target="../media/image21.png"/><Relationship Id="rId15" Type="http://schemas.openxmlformats.org/officeDocument/2006/relationships/image" Target="../media/image27.png"/><Relationship Id="rId10" Type="http://schemas.openxmlformats.org/officeDocument/2006/relationships/image" Target="../media/image24.svg"/><Relationship Id="rId4" Type="http://schemas.openxmlformats.org/officeDocument/2006/relationships/image" Target="../media/image40.svg"/><Relationship Id="rId9" Type="http://schemas.openxmlformats.org/officeDocument/2006/relationships/image" Target="../media/image23.png"/><Relationship Id="rId14"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65.jpeg"/><Relationship Id="rId3" Type="http://schemas.openxmlformats.org/officeDocument/2006/relationships/image" Target="../media/image21.png"/><Relationship Id="rId7" Type="http://schemas.openxmlformats.org/officeDocument/2006/relationships/image" Target="../media/image41.png"/><Relationship Id="rId12" Type="http://schemas.openxmlformats.org/officeDocument/2006/relationships/image" Target="../media/image24.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1.svg"/><Relationship Id="rId11" Type="http://schemas.openxmlformats.org/officeDocument/2006/relationships/image" Target="../media/image23.png"/><Relationship Id="rId5" Type="http://schemas.openxmlformats.org/officeDocument/2006/relationships/image" Target="../media/image30.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66.png"/><Relationship Id="rId12" Type="http://schemas.openxmlformats.org/officeDocument/2006/relationships/image" Target="../media/image58.svg"/><Relationship Id="rId17" Type="http://schemas.openxmlformats.org/officeDocument/2006/relationships/image" Target="../media/image68.jpeg"/><Relationship Id="rId2" Type="http://schemas.openxmlformats.org/officeDocument/2006/relationships/image" Target="../media/image8.jpeg"/><Relationship Id="rId16" Type="http://schemas.openxmlformats.org/officeDocument/2006/relationships/image" Target="../media/image24.svg"/><Relationship Id="rId1" Type="http://schemas.openxmlformats.org/officeDocument/2006/relationships/slideLayout" Target="../slideLayouts/slideLayout1.xml"/><Relationship Id="rId6" Type="http://schemas.openxmlformats.org/officeDocument/2006/relationships/image" Target="../media/image31.svg"/><Relationship Id="rId11" Type="http://schemas.openxmlformats.org/officeDocument/2006/relationships/image" Target="../media/image57.png"/><Relationship Id="rId5" Type="http://schemas.openxmlformats.org/officeDocument/2006/relationships/image" Target="../media/image30.png"/><Relationship Id="rId15" Type="http://schemas.openxmlformats.org/officeDocument/2006/relationships/image" Target="../media/image23.png"/><Relationship Id="rId10" Type="http://schemas.openxmlformats.org/officeDocument/2006/relationships/image" Target="../media/image33.svg"/><Relationship Id="rId4" Type="http://schemas.openxmlformats.org/officeDocument/2006/relationships/image" Target="../media/image22.svg"/><Relationship Id="rId9" Type="http://schemas.openxmlformats.org/officeDocument/2006/relationships/image" Target="../media/image32.png"/><Relationship Id="rId1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21.png"/><Relationship Id="rId7" Type="http://schemas.openxmlformats.org/officeDocument/2006/relationships/image" Target="../media/image6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1.svg"/><Relationship Id="rId11" Type="http://schemas.openxmlformats.org/officeDocument/2006/relationships/image" Target="../media/image71.jpg"/><Relationship Id="rId5" Type="http://schemas.openxmlformats.org/officeDocument/2006/relationships/image" Target="../media/image30.png"/><Relationship Id="rId10" Type="http://schemas.openxmlformats.org/officeDocument/2006/relationships/image" Target="../media/image67.svg"/><Relationship Id="rId4" Type="http://schemas.openxmlformats.org/officeDocument/2006/relationships/image" Target="../media/image22.sv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2.png"/><Relationship Id="rId3" Type="http://schemas.openxmlformats.org/officeDocument/2006/relationships/image" Target="../media/image72.png"/><Relationship Id="rId7" Type="http://schemas.openxmlformats.org/officeDocument/2006/relationships/image" Target="../media/image21.png"/><Relationship Id="rId12" Type="http://schemas.openxmlformats.org/officeDocument/2006/relationships/image" Target="../media/image24.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75.svg"/><Relationship Id="rId11" Type="http://schemas.openxmlformats.org/officeDocument/2006/relationships/image" Target="../media/image23.png"/><Relationship Id="rId5" Type="http://schemas.openxmlformats.org/officeDocument/2006/relationships/image" Target="../media/image74.png"/><Relationship Id="rId10" Type="http://schemas.openxmlformats.org/officeDocument/2006/relationships/image" Target="../media/image20.svg"/><Relationship Id="rId4" Type="http://schemas.openxmlformats.org/officeDocument/2006/relationships/image" Target="../media/image73.svg"/><Relationship Id="rId9" Type="http://schemas.openxmlformats.org/officeDocument/2006/relationships/image" Target="../media/image19.png"/><Relationship Id="rId14" Type="http://schemas.openxmlformats.org/officeDocument/2006/relationships/image" Target="../media/image33.svg"/></Relationships>
</file>

<file path=ppt/slides/_rels/slide2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76.jpeg"/><Relationship Id="rId3" Type="http://schemas.openxmlformats.org/officeDocument/2006/relationships/image" Target="../media/image69.png"/><Relationship Id="rId7" Type="http://schemas.openxmlformats.org/officeDocument/2006/relationships/image" Target="../media/image19.png"/><Relationship Id="rId12" Type="http://schemas.openxmlformats.org/officeDocument/2006/relationships/image" Target="../media/image33.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32.png"/><Relationship Id="rId5" Type="http://schemas.openxmlformats.org/officeDocument/2006/relationships/image" Target="../media/image21.png"/><Relationship Id="rId10" Type="http://schemas.openxmlformats.org/officeDocument/2006/relationships/image" Target="../media/image24.svg"/><Relationship Id="rId4" Type="http://schemas.openxmlformats.org/officeDocument/2006/relationships/image" Target="../media/image70.sv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23.png"/><Relationship Id="rId3" Type="http://schemas.openxmlformats.org/officeDocument/2006/relationships/image" Target="../media/image30.png"/><Relationship Id="rId7" Type="http://schemas.openxmlformats.org/officeDocument/2006/relationships/image" Target="../media/image74.png"/><Relationship Id="rId12" Type="http://schemas.openxmlformats.org/officeDocument/2006/relationships/image" Target="../media/image20.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73.svg"/><Relationship Id="rId11" Type="http://schemas.openxmlformats.org/officeDocument/2006/relationships/image" Target="../media/image19.png"/><Relationship Id="rId5" Type="http://schemas.openxmlformats.org/officeDocument/2006/relationships/image" Target="../media/image72.png"/><Relationship Id="rId15" Type="http://schemas.openxmlformats.org/officeDocument/2006/relationships/image" Target="../media/image77.jpg"/><Relationship Id="rId10" Type="http://schemas.openxmlformats.org/officeDocument/2006/relationships/image" Target="../media/image22.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4.sv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8.jp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83.jpeg"/><Relationship Id="rId3" Type="http://schemas.openxmlformats.org/officeDocument/2006/relationships/image" Target="../media/image30.png"/><Relationship Id="rId7" Type="http://schemas.openxmlformats.org/officeDocument/2006/relationships/image" Target="../media/image57.png"/><Relationship Id="rId12" Type="http://schemas.openxmlformats.org/officeDocument/2006/relationships/image" Target="../media/image82.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81.png"/><Relationship Id="rId5" Type="http://schemas.openxmlformats.org/officeDocument/2006/relationships/image" Target="../media/image21.png"/><Relationship Id="rId10" Type="http://schemas.openxmlformats.org/officeDocument/2006/relationships/image" Target="../media/image80.svg"/><Relationship Id="rId4" Type="http://schemas.openxmlformats.org/officeDocument/2006/relationships/image" Target="../media/image31.sv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4.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2.svg"/></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91.svg"/><Relationship Id="rId5" Type="http://schemas.openxmlformats.org/officeDocument/2006/relationships/image" Target="../media/image9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3.svg"/></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slideLayout" Target="../slideLayouts/slideLayout2.xml"/><Relationship Id="rId1" Type="http://schemas.openxmlformats.org/officeDocument/2006/relationships/video" Target="https://www.youtube.com/embed/w_iO-TuYZ78?list=PLdSbGe37UHDSThgrU4Gtyjnjcq9l_Xwpt" TargetMode="External"/><Relationship Id="rId4" Type="http://schemas.openxmlformats.org/officeDocument/2006/relationships/image" Target="../media/image96.jpeg"/></Relationships>
</file>

<file path=ppt/slides/_rels/slide3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slideLayout" Target="../slideLayouts/slideLayout2.xml"/><Relationship Id="rId1" Type="http://schemas.openxmlformats.org/officeDocument/2006/relationships/video" Target="https://www.youtube.com/embed/AclyqvYe4Jc?feature=oembed" TargetMode="External"/><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slideLayout" Target="../slideLayouts/slideLayout2.xml"/><Relationship Id="rId1" Type="http://schemas.openxmlformats.org/officeDocument/2006/relationships/video" Target="https://www.youtube.com/embed/ojT299wiGSI?list=PLdSbGe37UHDSThgrU4Gtyjnjcq9l_Xwpt" TargetMode="External"/><Relationship Id="rId4" Type="http://schemas.openxmlformats.org/officeDocument/2006/relationships/image" Target="../media/image98.jpe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9.jpg"/><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34.jpeg"/><Relationship Id="rId5" Type="http://schemas.openxmlformats.org/officeDocument/2006/relationships/image" Target="../media/image21.png"/><Relationship Id="rId10" Type="http://schemas.openxmlformats.org/officeDocument/2006/relationships/image" Target="../media/image28.svg"/><Relationship Id="rId4" Type="http://schemas.openxmlformats.org/officeDocument/2006/relationships/image" Target="../media/image31.sv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37.jpeg"/><Relationship Id="rId5" Type="http://schemas.openxmlformats.org/officeDocument/2006/relationships/image" Target="../media/image19.png"/><Relationship Id="rId10" Type="http://schemas.openxmlformats.org/officeDocument/2006/relationships/image" Target="../media/image36.svg"/><Relationship Id="rId4" Type="http://schemas.openxmlformats.org/officeDocument/2006/relationships/image" Target="../media/image31.sv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8.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41.png"/><Relationship Id="rId12" Type="http://schemas.openxmlformats.org/officeDocument/2006/relationships/image" Target="../media/image44.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5" Type="http://schemas.openxmlformats.org/officeDocument/2006/relationships/image" Target="../media/image45.jpe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9.png"/><Relationship Id="rId1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9FF2AA-9D4F-824F-8355-CDE8C019D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960"/>
            <a:ext cx="12192000" cy="6858000"/>
          </a:xfrm>
          <a:prstGeom prst="rect">
            <a:avLst/>
          </a:prstGeom>
        </p:spPr>
      </p:pic>
      <p:sp>
        <p:nvSpPr>
          <p:cNvPr id="7" name="TextBox 8">
            <a:extLst>
              <a:ext uri="{FF2B5EF4-FFF2-40B4-BE49-F238E27FC236}">
                <a16:creationId xmlns:a16="http://schemas.microsoft.com/office/drawing/2014/main" id="{4A4F8DBC-F6B8-7545-AB84-FD3746518BD1}"/>
              </a:ext>
            </a:extLst>
          </p:cNvPr>
          <p:cNvSpPr txBox="1"/>
          <p:nvPr/>
        </p:nvSpPr>
        <p:spPr>
          <a:xfrm>
            <a:off x="9062263" y="2963744"/>
            <a:ext cx="2335079" cy="1938992"/>
          </a:xfrm>
          <a:prstGeom prst="rect">
            <a:avLst/>
          </a:prstGeom>
          <a:noFill/>
        </p:spPr>
        <p:txBody>
          <a:bodyPr wrap="square" rtlCol="0">
            <a:spAutoFit/>
          </a:bodyPr>
          <a:lstStyle/>
          <a:p>
            <a:r>
              <a:rPr lang="es-ES" sz="2400" dirty="0">
                <a:solidFill>
                  <a:schemeClr val="bg1"/>
                </a:solidFill>
                <a:latin typeface="Montserrat" pitchFamily="2" charset="77"/>
              </a:rPr>
              <a:t>Regional Aeronáutica Regional Norte</a:t>
            </a:r>
          </a:p>
          <a:p>
            <a:endParaRPr lang="es-ES" sz="2400" dirty="0">
              <a:solidFill>
                <a:schemeClr val="bg1"/>
              </a:solidFill>
              <a:latin typeface="Montserrat" pitchFamily="2" charset="77"/>
            </a:endParaRPr>
          </a:p>
        </p:txBody>
      </p:sp>
      <p:pic>
        <p:nvPicPr>
          <p:cNvPr id="8" name="Gráfico 7" descr="Airplane con relleno sólido">
            <a:extLst>
              <a:ext uri="{FF2B5EF4-FFF2-40B4-BE49-F238E27FC236}">
                <a16:creationId xmlns:a16="http://schemas.microsoft.com/office/drawing/2014/main" id="{B95CBD5A-8B59-3C4F-A7DF-6B89D53F01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08458">
            <a:off x="7242747" y="588364"/>
            <a:ext cx="914400" cy="914400"/>
          </a:xfrm>
          <a:prstGeom prst="rect">
            <a:avLst/>
          </a:prstGeom>
        </p:spPr>
      </p:pic>
      <p:pic>
        <p:nvPicPr>
          <p:cNvPr id="9" name="Imagen 8">
            <a:extLst>
              <a:ext uri="{FF2B5EF4-FFF2-40B4-BE49-F238E27FC236}">
                <a16:creationId xmlns:a16="http://schemas.microsoft.com/office/drawing/2014/main" id="{5FCB0B78-502F-2D48-B0C1-420203F31105}"/>
              </a:ext>
            </a:extLst>
          </p:cNvPr>
          <p:cNvPicPr>
            <a:picLocks noChangeAspect="1"/>
          </p:cNvPicPr>
          <p:nvPr/>
        </p:nvPicPr>
        <p:blipFill>
          <a:blip r:embed="rId5"/>
          <a:stretch>
            <a:fillRect/>
          </a:stretch>
        </p:blipFill>
        <p:spPr>
          <a:xfrm flipH="1">
            <a:off x="7614462" y="2666840"/>
            <a:ext cx="121617" cy="1851285"/>
          </a:xfrm>
          <a:prstGeom prst="rect">
            <a:avLst/>
          </a:prstGeom>
        </p:spPr>
      </p:pic>
    </p:spTree>
    <p:extLst>
      <p:ext uri="{BB962C8B-B14F-4D97-AF65-F5344CB8AC3E}">
        <p14:creationId xmlns:p14="http://schemas.microsoft.com/office/powerpoint/2010/main" val="169164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29391"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162641" y="1223386"/>
            <a:ext cx="4720239" cy="1163908"/>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Barranquilla, Aeropuerto </a:t>
            </a:r>
            <a:r>
              <a:rPr lang="es-CO" sz="2000" b="1" kern="0" dirty="0">
                <a:latin typeface="Montserrat" pitchFamily="2" charset="77"/>
                <a:cs typeface="Calibri" panose="020F0502020204030204" pitchFamily="34" charset="0"/>
              </a:rPr>
              <a:t>Internacional Ernesto Cortissoz</a:t>
            </a:r>
          </a:p>
          <a:p>
            <a:pPr>
              <a:lnSpc>
                <a:spcPct val="107000"/>
              </a:lnSpc>
              <a:spcAft>
                <a:spcPts val="800"/>
              </a:spcAft>
            </a:pPr>
            <a:endParaRPr lang="es-ES" sz="2000" b="1" dirty="0">
              <a:latin typeface="Montserrat" pitchFamily="2" charset="77"/>
            </a:endParaRPr>
          </a:p>
        </p:txBody>
      </p:sp>
      <p:sp>
        <p:nvSpPr>
          <p:cNvPr id="12" name="TextBox 6">
            <a:extLst>
              <a:ext uri="{FF2B5EF4-FFF2-40B4-BE49-F238E27FC236}">
                <a16:creationId xmlns:a16="http://schemas.microsoft.com/office/drawing/2014/main" id="{9E0984BA-51A7-4EFE-0EB8-61F94A92215C}"/>
              </a:ext>
            </a:extLst>
          </p:cNvPr>
          <p:cNvSpPr txBox="1"/>
          <p:nvPr/>
        </p:nvSpPr>
        <p:spPr>
          <a:xfrm>
            <a:off x="1678543" y="2425350"/>
            <a:ext cx="3996988" cy="3704732"/>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de la torre de control aeropuerto Ernesto Cortissoz de Barranquilla.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$ 550.000.000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instalar, calibrar y poner a funcionar sistema de UPS en paralelo para sala técnica del centro de aeronavegación del caribe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$ 250.000.000</a:t>
            </a:r>
          </a:p>
          <a:p>
            <a:pPr lvl="0" algn="just">
              <a:lnSpc>
                <a:spcPct val="107000"/>
              </a:lnSpc>
            </a:pPr>
            <a:endPar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repuestos para los centros de control y salas de radar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$ 200.000.000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elementos de protección personal, de confort ergonómico en el puesto de trabajo y  de brigadas de emergencias e insumos para botiquines de primeros auxilios para los servidores públicos de Aeronáutica Civil Regional Norte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125.800.000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mantenimiento preventivo y correctivo de los vehículos adscritos al grupo de mantenimiento de regional norte fuera de la AMP</a:t>
            </a:r>
            <a:r>
              <a:rPr lang="es-CO"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$120.000.000</a:t>
            </a: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13" name="TextBox 5">
            <a:extLst>
              <a:ext uri="{FF2B5EF4-FFF2-40B4-BE49-F238E27FC236}">
                <a16:creationId xmlns:a16="http://schemas.microsoft.com/office/drawing/2014/main" id="{7DD67A7B-6DB3-8E95-0735-49B841ADD579}"/>
              </a:ext>
            </a:extLst>
          </p:cNvPr>
          <p:cNvSpPr txBox="1"/>
          <p:nvPr/>
        </p:nvSpPr>
        <p:spPr>
          <a:xfrm>
            <a:off x="1165932" y="1964025"/>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pic>
        <p:nvPicPr>
          <p:cNvPr id="36" name="Gráfico 35" descr="Wrench con relleno sólido">
            <a:extLst>
              <a:ext uri="{FF2B5EF4-FFF2-40B4-BE49-F238E27FC236}">
                <a16:creationId xmlns:a16="http://schemas.microsoft.com/office/drawing/2014/main" id="{28CF973F-6E47-537D-23DD-B365AD1D8A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8565" y="3937487"/>
            <a:ext cx="263186" cy="263186"/>
          </a:xfrm>
          <a:prstGeom prst="rect">
            <a:avLst/>
          </a:prstGeom>
        </p:spPr>
      </p:pic>
      <p:pic>
        <p:nvPicPr>
          <p:cNvPr id="38" name="Gráfico 37" descr="Shield Tick con relleno sólido">
            <a:extLst>
              <a:ext uri="{FF2B5EF4-FFF2-40B4-BE49-F238E27FC236}">
                <a16:creationId xmlns:a16="http://schemas.microsoft.com/office/drawing/2014/main" id="{5BD58326-E94B-9107-A43D-97EE558097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5202" y="3347187"/>
            <a:ext cx="307129" cy="307129"/>
          </a:xfrm>
          <a:prstGeom prst="rect">
            <a:avLst/>
          </a:prstGeom>
        </p:spPr>
      </p:pic>
      <p:pic>
        <p:nvPicPr>
          <p:cNvPr id="4" name="Gráfico 3" descr="Wrench con relleno sólido">
            <a:extLst>
              <a:ext uri="{FF2B5EF4-FFF2-40B4-BE49-F238E27FC236}">
                <a16:creationId xmlns:a16="http://schemas.microsoft.com/office/drawing/2014/main" id="{2455AC17-5F48-05E1-3D54-1F16BE806A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6400" y="2619336"/>
            <a:ext cx="263186" cy="263186"/>
          </a:xfrm>
          <a:prstGeom prst="rect">
            <a:avLst/>
          </a:prstGeom>
        </p:spPr>
      </p:pic>
      <p:pic>
        <p:nvPicPr>
          <p:cNvPr id="19" name="Gráfico 18" descr="Car con relleno sólido">
            <a:extLst>
              <a:ext uri="{FF2B5EF4-FFF2-40B4-BE49-F238E27FC236}">
                <a16:creationId xmlns:a16="http://schemas.microsoft.com/office/drawing/2014/main" id="{0726F689-3E98-334D-BA30-037CD1141D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2434" y="5615843"/>
            <a:ext cx="388976" cy="388976"/>
          </a:xfrm>
          <a:prstGeom prst="rect">
            <a:avLst/>
          </a:prstGeom>
        </p:spPr>
      </p:pic>
      <p:pic>
        <p:nvPicPr>
          <p:cNvPr id="21" name="Gráfico 20" descr="First aid kit con relleno sólido">
            <a:extLst>
              <a:ext uri="{FF2B5EF4-FFF2-40B4-BE49-F238E27FC236}">
                <a16:creationId xmlns:a16="http://schemas.microsoft.com/office/drawing/2014/main" id="{863E79FC-FD86-D041-AA57-349E41A1E0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77388" y="4733178"/>
            <a:ext cx="286407" cy="286407"/>
          </a:xfrm>
          <a:prstGeom prst="rect">
            <a:avLst/>
          </a:prstGeom>
        </p:spPr>
      </p:pic>
      <p:pic>
        <p:nvPicPr>
          <p:cNvPr id="26" name="Imagen 25">
            <a:extLst>
              <a:ext uri="{FF2B5EF4-FFF2-40B4-BE49-F238E27FC236}">
                <a16:creationId xmlns:a16="http://schemas.microsoft.com/office/drawing/2014/main" id="{C09348CD-7C7E-414D-9049-B52607420686}"/>
              </a:ext>
            </a:extLst>
          </p:cNvPr>
          <p:cNvPicPr>
            <a:picLocks noChangeAspect="1"/>
          </p:cNvPicPr>
          <p:nvPr/>
        </p:nvPicPr>
        <p:blipFill>
          <a:blip r:embed="rId11">
            <a:extLst>
              <a:ext uri="{28A0092B-C50C-407E-A947-70E740481C1C}">
                <a14:useLocalDpi xmlns:a14="http://schemas.microsoft.com/office/drawing/2010/main" val="0"/>
              </a:ext>
            </a:extLst>
          </a:blip>
          <a:srcRect l="3605" r="3605"/>
          <a:stretch/>
        </p:blipFill>
        <p:spPr>
          <a:xfrm>
            <a:off x="6026638" y="2103197"/>
            <a:ext cx="5710385" cy="3937479"/>
          </a:xfrm>
          <a:prstGeom prst="rect">
            <a:avLst/>
          </a:prstGeom>
        </p:spPr>
      </p:pic>
    </p:spTree>
    <p:extLst>
      <p:ext uri="{BB962C8B-B14F-4D97-AF65-F5344CB8AC3E}">
        <p14:creationId xmlns:p14="http://schemas.microsoft.com/office/powerpoint/2010/main" val="949179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29391"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162641" y="1190402"/>
            <a:ext cx="4720239" cy="1163908"/>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Barranquilla, Aeropuerto </a:t>
            </a:r>
            <a:r>
              <a:rPr lang="es-CO" sz="2000" b="1" kern="0" dirty="0">
                <a:latin typeface="Montserrat" pitchFamily="2" charset="77"/>
                <a:cs typeface="Calibri" panose="020F0502020204030204" pitchFamily="34" charset="0"/>
              </a:rPr>
              <a:t>Internacional Ernesto Cortissoz</a:t>
            </a:r>
          </a:p>
          <a:p>
            <a:pPr>
              <a:lnSpc>
                <a:spcPct val="107000"/>
              </a:lnSpc>
              <a:spcAft>
                <a:spcPts val="800"/>
              </a:spcAft>
            </a:pPr>
            <a:endParaRPr lang="es-ES" sz="2000" b="1" dirty="0">
              <a:latin typeface="Montserrat" pitchFamily="2" charset="77"/>
            </a:endParaRPr>
          </a:p>
        </p:txBody>
      </p:sp>
      <p:sp>
        <p:nvSpPr>
          <p:cNvPr id="3" name="TextBox 6">
            <a:extLst>
              <a:ext uri="{FF2B5EF4-FFF2-40B4-BE49-F238E27FC236}">
                <a16:creationId xmlns:a16="http://schemas.microsoft.com/office/drawing/2014/main" id="{4D54E244-B344-2C36-2BE1-2EB47B77F713}"/>
              </a:ext>
            </a:extLst>
          </p:cNvPr>
          <p:cNvSpPr txBox="1"/>
          <p:nvPr/>
        </p:nvSpPr>
        <p:spPr>
          <a:xfrm>
            <a:off x="1628633" y="2320651"/>
            <a:ext cx="4082587" cy="3704669"/>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preventivo y correctivo de las UPS de los sistemas de comunicaciones de tránsito aéreo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$ 150.000.000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elementos, equipos, dotación. Muebles y enseres para cubrir necesidades básicas de los servidores públicos ubicados en las áreas misionales de la dirección regional norte</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$ 289.000.000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diademas para los sistemas de comunicaciones de tránsito aéreo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$ 200.000.000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repuestos para equipos de comunicaciones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$ 200.000.000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pistolas de señales para las torres de control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$ 37.500.000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5" name="TextBox 5">
            <a:extLst>
              <a:ext uri="{FF2B5EF4-FFF2-40B4-BE49-F238E27FC236}">
                <a16:creationId xmlns:a16="http://schemas.microsoft.com/office/drawing/2014/main" id="{9E298C1F-8B3C-88A0-B0F7-3C4306560E2B}"/>
              </a:ext>
            </a:extLst>
          </p:cNvPr>
          <p:cNvSpPr txBox="1"/>
          <p:nvPr/>
        </p:nvSpPr>
        <p:spPr>
          <a:xfrm>
            <a:off x="1178713" y="1974555"/>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7" name="Gráfico 6" descr="Wrench con relleno sólido">
            <a:extLst>
              <a:ext uri="{FF2B5EF4-FFF2-40B4-BE49-F238E27FC236}">
                <a16:creationId xmlns:a16="http://schemas.microsoft.com/office/drawing/2014/main" id="{98760E01-318F-F5DB-236B-D56B42AE8F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1774" y="4909685"/>
            <a:ext cx="263186" cy="263186"/>
          </a:xfrm>
          <a:prstGeom prst="rect">
            <a:avLst/>
          </a:prstGeom>
        </p:spPr>
      </p:pic>
      <p:pic>
        <p:nvPicPr>
          <p:cNvPr id="15" name="Gráfico 14" descr="Wrench con relleno sólido">
            <a:extLst>
              <a:ext uri="{FF2B5EF4-FFF2-40B4-BE49-F238E27FC236}">
                <a16:creationId xmlns:a16="http://schemas.microsoft.com/office/drawing/2014/main" id="{ECB0B756-9D87-48A1-BB27-2E3C3F385B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9066" y="2566561"/>
            <a:ext cx="263186" cy="263186"/>
          </a:xfrm>
          <a:prstGeom prst="rect">
            <a:avLst/>
          </a:prstGeom>
        </p:spPr>
      </p:pic>
      <p:pic>
        <p:nvPicPr>
          <p:cNvPr id="17" name="Gráfico 16" descr="Centro de llamadas con relleno sólido">
            <a:extLst>
              <a:ext uri="{FF2B5EF4-FFF2-40B4-BE49-F238E27FC236}">
                <a16:creationId xmlns:a16="http://schemas.microsoft.com/office/drawing/2014/main" id="{1960ECCB-7CDD-E2D6-065D-1F207F453E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8556" y="4249209"/>
            <a:ext cx="276683" cy="276683"/>
          </a:xfrm>
          <a:prstGeom prst="rect">
            <a:avLst/>
          </a:prstGeom>
        </p:spPr>
      </p:pic>
      <p:pic>
        <p:nvPicPr>
          <p:cNvPr id="18" name="Gráfico 17" descr="Modern architecture con relleno sólido">
            <a:extLst>
              <a:ext uri="{FF2B5EF4-FFF2-40B4-BE49-F238E27FC236}">
                <a16:creationId xmlns:a16="http://schemas.microsoft.com/office/drawing/2014/main" id="{C9D8BE82-BACD-0C4A-0B65-F5ECD7B80C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56831" y="4572274"/>
            <a:ext cx="337411" cy="337411"/>
          </a:xfrm>
          <a:prstGeom prst="rect">
            <a:avLst/>
          </a:prstGeom>
        </p:spPr>
      </p:pic>
      <p:sp>
        <p:nvSpPr>
          <p:cNvPr id="23" name="CuadroTexto 22">
            <a:extLst>
              <a:ext uri="{FF2B5EF4-FFF2-40B4-BE49-F238E27FC236}">
                <a16:creationId xmlns:a16="http://schemas.microsoft.com/office/drawing/2014/main" id="{2A38FD16-B3F3-F841-8D4A-1E379A144D21}"/>
              </a:ext>
            </a:extLst>
          </p:cNvPr>
          <p:cNvSpPr txBox="1"/>
          <p:nvPr/>
        </p:nvSpPr>
        <p:spPr>
          <a:xfrm>
            <a:off x="6719983" y="2314801"/>
            <a:ext cx="3843384" cy="2799036"/>
          </a:xfrm>
          <a:prstGeom prst="rect">
            <a:avLst/>
          </a:prstGeom>
          <a:noFill/>
        </p:spPr>
        <p:txBody>
          <a:bodyPr wrap="square" lIns="91440" tIns="45720" rIns="91440" bIns="45720" anchor="t">
            <a:spAutoFit/>
          </a:bodyPr>
          <a:lstStyle/>
          <a:p>
            <a:pPr algn="just">
              <a:lnSpc>
                <a:spcPct val="107000"/>
              </a:lnSpc>
            </a:pPr>
            <a:r>
              <a:rPr lang="es-ES" sz="1100" kern="0" dirty="0">
                <a:solidFill>
                  <a:schemeClr val="bg2">
                    <a:lumMod val="50000"/>
                  </a:schemeClr>
                </a:solidFill>
                <a:latin typeface="Montserrat"/>
                <a:ea typeface="Calibri"/>
                <a:cs typeface="Calibri"/>
              </a:rPr>
              <a:t>Adquirir y poner en funcionamiento los sistemas de aires acondicionado en las estaciones y aeropuertos de la </a:t>
            </a:r>
            <a:r>
              <a:rPr lang="es-ES" sz="1100" kern="100" dirty="0">
                <a:solidFill>
                  <a:schemeClr val="bg2">
                    <a:lumMod val="50000"/>
                  </a:schemeClr>
                </a:solidFill>
                <a:effectLst/>
                <a:latin typeface="Montserrat"/>
                <a:ea typeface="Calibri"/>
                <a:cs typeface="Calibri"/>
              </a:rPr>
              <a:t>Regional </a:t>
            </a:r>
            <a:r>
              <a:rPr lang="es-ES" sz="1100" kern="100" dirty="0">
                <a:solidFill>
                  <a:schemeClr val="bg2">
                    <a:lumMod val="50000"/>
                  </a:schemeClr>
                </a:solidFill>
                <a:latin typeface="Montserrat"/>
                <a:ea typeface="Calibri"/>
                <a:cs typeface="Calibri"/>
              </a:rPr>
              <a:t>N</a:t>
            </a:r>
            <a:r>
              <a:rPr lang="es-ES" sz="1100" kern="100" dirty="0">
                <a:solidFill>
                  <a:schemeClr val="bg2">
                    <a:lumMod val="50000"/>
                  </a:schemeClr>
                </a:solidFill>
                <a:effectLst/>
                <a:latin typeface="Montserrat"/>
                <a:ea typeface="Calibri"/>
                <a:cs typeface="Calibri"/>
              </a:rPr>
              <a:t>orte </a:t>
            </a:r>
            <a:r>
              <a:rPr lang="es-CO" sz="1100" b="1" kern="0" dirty="0">
                <a:solidFill>
                  <a:schemeClr val="bg2">
                    <a:lumMod val="50000"/>
                  </a:schemeClr>
                </a:solidFill>
                <a:latin typeface="Montserrat"/>
                <a:ea typeface="Calibri"/>
                <a:cs typeface="Calibri"/>
              </a:rPr>
              <a:t>$ 12.000.000 ($120.000.000)</a:t>
            </a: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materiales para la iluminación no incluidos en TVEC para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$ 12.000.000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CO"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microcomponentes discretos para los sistemas de comunicaciones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p>
          <a:p>
            <a:pPr lvl="0" algn="just">
              <a:lnSpc>
                <a:spcPct val="107000"/>
              </a:lnSpc>
            </a:pP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$ 60.000.000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mantenimiento a las instalaciones de las distintas áreas administrativas de la Aerocivil en el aeropuerto de Barranquilla</a:t>
            </a:r>
            <a:r>
              <a:rPr lang="es-CO"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$ 60.000.000</a:t>
            </a:r>
          </a:p>
        </p:txBody>
      </p:sp>
      <p:pic>
        <p:nvPicPr>
          <p:cNvPr id="26" name="Gráfico 25" descr="Box con relleno sólido">
            <a:extLst>
              <a:ext uri="{FF2B5EF4-FFF2-40B4-BE49-F238E27FC236}">
                <a16:creationId xmlns:a16="http://schemas.microsoft.com/office/drawing/2014/main" id="{003F6C99-F315-5849-9579-69CD5CFC5A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92898" y="3517577"/>
            <a:ext cx="307129" cy="307129"/>
          </a:xfrm>
          <a:prstGeom prst="rect">
            <a:avLst/>
          </a:prstGeom>
        </p:spPr>
      </p:pic>
      <p:pic>
        <p:nvPicPr>
          <p:cNvPr id="27" name="Gráfico 26" descr="Windy con relleno sólido">
            <a:extLst>
              <a:ext uri="{FF2B5EF4-FFF2-40B4-BE49-F238E27FC236}">
                <a16:creationId xmlns:a16="http://schemas.microsoft.com/office/drawing/2014/main" id="{0A17B755-5851-754D-8B34-66D5FB29C4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59943" y="2451533"/>
            <a:ext cx="331185" cy="331185"/>
          </a:xfrm>
          <a:prstGeom prst="rect">
            <a:avLst/>
          </a:prstGeom>
        </p:spPr>
      </p:pic>
      <p:pic>
        <p:nvPicPr>
          <p:cNvPr id="28" name="Gráfico 27" descr="Lights On con relleno sólido">
            <a:extLst>
              <a:ext uri="{FF2B5EF4-FFF2-40B4-BE49-F238E27FC236}">
                <a16:creationId xmlns:a16="http://schemas.microsoft.com/office/drawing/2014/main" id="{7FB5E4A2-9A77-6B4A-9DB7-091E7A8D17B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23326" y="3126210"/>
            <a:ext cx="404418" cy="404418"/>
          </a:xfrm>
          <a:prstGeom prst="rect">
            <a:avLst/>
          </a:prstGeom>
        </p:spPr>
      </p:pic>
      <p:pic>
        <p:nvPicPr>
          <p:cNvPr id="20" name="Gráfico 19" descr="Water Gun con relleno sólido">
            <a:extLst>
              <a:ext uri="{FF2B5EF4-FFF2-40B4-BE49-F238E27FC236}">
                <a16:creationId xmlns:a16="http://schemas.microsoft.com/office/drawing/2014/main" id="{1E225223-4FD5-9143-A41C-808E9AC0258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21747" y="5460622"/>
            <a:ext cx="291471" cy="291471"/>
          </a:xfrm>
          <a:prstGeom prst="rect">
            <a:avLst/>
          </a:prstGeom>
        </p:spPr>
      </p:pic>
      <p:pic>
        <p:nvPicPr>
          <p:cNvPr id="22" name="Gráfico 21" descr="Inventory con relleno sólido">
            <a:extLst>
              <a:ext uri="{FF2B5EF4-FFF2-40B4-BE49-F238E27FC236}">
                <a16:creationId xmlns:a16="http://schemas.microsoft.com/office/drawing/2014/main" id="{82482E2F-F6E8-C44F-A581-06B750E0998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393014" y="3926576"/>
            <a:ext cx="265042" cy="265042"/>
          </a:xfrm>
          <a:prstGeom prst="rect">
            <a:avLst/>
          </a:prstGeom>
        </p:spPr>
      </p:pic>
    </p:spTree>
    <p:extLst>
      <p:ext uri="{BB962C8B-B14F-4D97-AF65-F5344CB8AC3E}">
        <p14:creationId xmlns:p14="http://schemas.microsoft.com/office/powerpoint/2010/main" val="1621621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29391"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162641" y="1399884"/>
            <a:ext cx="4720239" cy="1163908"/>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Barranquilla, Aeropuerto </a:t>
            </a:r>
            <a:r>
              <a:rPr lang="es-CO" sz="2000" b="1" kern="0" dirty="0">
                <a:latin typeface="Montserrat" pitchFamily="2" charset="77"/>
                <a:cs typeface="Calibri" panose="020F0502020204030204" pitchFamily="34" charset="0"/>
              </a:rPr>
              <a:t>Internacional Ernesto Cortissoz</a:t>
            </a:r>
          </a:p>
          <a:p>
            <a:pPr>
              <a:lnSpc>
                <a:spcPct val="107000"/>
              </a:lnSpc>
              <a:spcAft>
                <a:spcPts val="800"/>
              </a:spcAft>
            </a:pPr>
            <a:endParaRPr lang="es-ES" sz="2000" b="1" dirty="0">
              <a:latin typeface="Montserrat" pitchFamily="2" charset="77"/>
            </a:endParaRPr>
          </a:p>
        </p:txBody>
      </p:sp>
      <p:sp>
        <p:nvSpPr>
          <p:cNvPr id="12" name="TextBox 6">
            <a:extLst>
              <a:ext uri="{FF2B5EF4-FFF2-40B4-BE49-F238E27FC236}">
                <a16:creationId xmlns:a16="http://schemas.microsoft.com/office/drawing/2014/main" id="{9E0984BA-51A7-4EFE-0EB8-61F94A92215C}"/>
              </a:ext>
            </a:extLst>
          </p:cNvPr>
          <p:cNvSpPr txBox="1"/>
          <p:nvPr/>
        </p:nvSpPr>
        <p:spPr>
          <a:xfrm>
            <a:off x="1678543" y="2606193"/>
            <a:ext cx="3996988" cy="3342390"/>
          </a:xfrm>
          <a:prstGeom prst="rect">
            <a:avLst/>
          </a:prstGeom>
          <a:noFill/>
        </p:spPr>
        <p:txBody>
          <a:bodyPr wrap="square" rtlCol="0">
            <a:spAutoFit/>
          </a:bodyPr>
          <a:lstStyle/>
          <a:p>
            <a:pPr lvl="0">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Implementar sistema de monitoreo de las redes eléctricas y subestaciones de las estaciones aeronáuticas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$ 90.000.000</a:t>
            </a:r>
          </a:p>
          <a:p>
            <a:pPr lvl="0">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mantenimiento sistemas de energía de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p>
          <a:p>
            <a:pPr lvl="0">
              <a:lnSpc>
                <a:spcPct val="107000"/>
              </a:lnSpc>
            </a:pP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$ 50.000.000</a:t>
            </a:r>
          </a:p>
          <a:p>
            <a:pPr lvl="0">
              <a:lnSpc>
                <a:spcPct val="107000"/>
              </a:lnSpc>
            </a:pPr>
            <a:endPar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repuestos para los centros de control y salas de radar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$ 200.000.000</a:t>
            </a:r>
          </a:p>
          <a:p>
            <a:pPr lvl="0">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mantenimiento general de los grupos electrógenos de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50.000.000</a:t>
            </a:r>
          </a:p>
          <a:p>
            <a:pPr lvl="0">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instalar y poner en funcionamiento sistema de video Wall en el centro de control CAC Barranquilla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$ 200.000.000</a:t>
            </a: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13" name="TextBox 5">
            <a:extLst>
              <a:ext uri="{FF2B5EF4-FFF2-40B4-BE49-F238E27FC236}">
                <a16:creationId xmlns:a16="http://schemas.microsoft.com/office/drawing/2014/main" id="{7DD67A7B-6DB3-8E95-0735-49B841ADD579}"/>
              </a:ext>
            </a:extLst>
          </p:cNvPr>
          <p:cNvSpPr txBox="1"/>
          <p:nvPr/>
        </p:nvSpPr>
        <p:spPr>
          <a:xfrm>
            <a:off x="1176442" y="2144868"/>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Julio</a:t>
            </a:r>
          </a:p>
        </p:txBody>
      </p:sp>
      <p:pic>
        <p:nvPicPr>
          <p:cNvPr id="36" name="Gráfico 35" descr="Wrench con relleno sólido">
            <a:extLst>
              <a:ext uri="{FF2B5EF4-FFF2-40B4-BE49-F238E27FC236}">
                <a16:creationId xmlns:a16="http://schemas.microsoft.com/office/drawing/2014/main" id="{28CF973F-6E47-537D-23DD-B365AD1D8A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1023" y="5536420"/>
            <a:ext cx="263186" cy="263186"/>
          </a:xfrm>
          <a:prstGeom prst="rect">
            <a:avLst/>
          </a:prstGeom>
        </p:spPr>
      </p:pic>
      <p:pic>
        <p:nvPicPr>
          <p:cNvPr id="11" name="Gráfico 10" descr="Modern architecture con relleno sólido">
            <a:extLst>
              <a:ext uri="{FF2B5EF4-FFF2-40B4-BE49-F238E27FC236}">
                <a16:creationId xmlns:a16="http://schemas.microsoft.com/office/drawing/2014/main" id="{F56B804E-3469-8698-AC33-EA48EC810C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1836" y="4112869"/>
            <a:ext cx="307129" cy="307129"/>
          </a:xfrm>
          <a:prstGeom prst="rect">
            <a:avLst/>
          </a:prstGeom>
        </p:spPr>
      </p:pic>
      <p:pic>
        <p:nvPicPr>
          <p:cNvPr id="15" name="Gráfico 14" descr="High voltage con relleno sólido">
            <a:extLst>
              <a:ext uri="{FF2B5EF4-FFF2-40B4-BE49-F238E27FC236}">
                <a16:creationId xmlns:a16="http://schemas.microsoft.com/office/drawing/2014/main" id="{29ED5B69-9D05-6E49-9758-79ECB642A1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8722" y="4737874"/>
            <a:ext cx="269750" cy="269750"/>
          </a:xfrm>
          <a:prstGeom prst="rect">
            <a:avLst/>
          </a:prstGeom>
        </p:spPr>
      </p:pic>
      <p:pic>
        <p:nvPicPr>
          <p:cNvPr id="16" name="Gráfico 15" descr="High voltage con relleno sólido">
            <a:extLst>
              <a:ext uri="{FF2B5EF4-FFF2-40B4-BE49-F238E27FC236}">
                <a16:creationId xmlns:a16="http://schemas.microsoft.com/office/drawing/2014/main" id="{34D12E2E-4BC2-E845-B958-87E62A862A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97741" y="3476395"/>
            <a:ext cx="269750" cy="269750"/>
          </a:xfrm>
          <a:prstGeom prst="rect">
            <a:avLst/>
          </a:prstGeom>
        </p:spPr>
      </p:pic>
      <p:pic>
        <p:nvPicPr>
          <p:cNvPr id="17" name="Gráfico 16" descr="High voltage con relleno sólido">
            <a:extLst>
              <a:ext uri="{FF2B5EF4-FFF2-40B4-BE49-F238E27FC236}">
                <a16:creationId xmlns:a16="http://schemas.microsoft.com/office/drawing/2014/main" id="{9F02541A-75CC-C84F-AB1C-F77F37E11E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3786" y="2802813"/>
            <a:ext cx="269750" cy="269750"/>
          </a:xfrm>
          <a:prstGeom prst="rect">
            <a:avLst/>
          </a:prstGeom>
        </p:spPr>
      </p:pic>
      <p:pic>
        <p:nvPicPr>
          <p:cNvPr id="18" name="Imagen 17">
            <a:extLst>
              <a:ext uri="{FF2B5EF4-FFF2-40B4-BE49-F238E27FC236}">
                <a16:creationId xmlns:a16="http://schemas.microsoft.com/office/drawing/2014/main" id="{E883FD7C-EC3E-A649-945A-0A7B46466B9F}"/>
              </a:ext>
            </a:extLst>
          </p:cNvPr>
          <p:cNvPicPr>
            <a:picLocks noChangeAspect="1"/>
          </p:cNvPicPr>
          <p:nvPr/>
        </p:nvPicPr>
        <p:blipFill>
          <a:blip r:embed="rId9">
            <a:extLst>
              <a:ext uri="{28A0092B-C50C-407E-A947-70E740481C1C}">
                <a14:useLocalDpi xmlns:a14="http://schemas.microsoft.com/office/drawing/2010/main" val="0"/>
              </a:ext>
            </a:extLst>
          </a:blip>
          <a:srcRect l="1512" r="1512"/>
          <a:stretch/>
        </p:blipFill>
        <p:spPr>
          <a:xfrm>
            <a:off x="6309122" y="2144868"/>
            <a:ext cx="5319661" cy="3654738"/>
          </a:xfrm>
          <a:prstGeom prst="rect">
            <a:avLst/>
          </a:prstGeom>
        </p:spPr>
      </p:pic>
    </p:spTree>
    <p:extLst>
      <p:ext uri="{BB962C8B-B14F-4D97-AF65-F5344CB8AC3E}">
        <p14:creationId xmlns:p14="http://schemas.microsoft.com/office/powerpoint/2010/main" val="3467237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29391"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162641" y="1579576"/>
            <a:ext cx="4933359" cy="1163908"/>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San Andrés, Aeropuerto </a:t>
            </a:r>
            <a:r>
              <a:rPr lang="es-CO" sz="2000" b="1" kern="0" dirty="0">
                <a:latin typeface="Montserrat" pitchFamily="2" charset="77"/>
                <a:cs typeface="Calibri" panose="020F0502020204030204" pitchFamily="34" charset="0"/>
              </a:rPr>
              <a:t>Internacional Gustavo Rojas Pinilla</a:t>
            </a:r>
          </a:p>
          <a:p>
            <a:pPr>
              <a:lnSpc>
                <a:spcPct val="107000"/>
              </a:lnSpc>
              <a:spcAft>
                <a:spcPts val="800"/>
              </a:spcAft>
            </a:pPr>
            <a:endParaRPr lang="es-ES" sz="2000" b="1" dirty="0">
              <a:latin typeface="Montserrat" pitchFamily="2" charset="77"/>
            </a:endParaRPr>
          </a:p>
        </p:txBody>
      </p:sp>
      <p:sp>
        <p:nvSpPr>
          <p:cNvPr id="12" name="TextBox 6">
            <a:extLst>
              <a:ext uri="{FF2B5EF4-FFF2-40B4-BE49-F238E27FC236}">
                <a16:creationId xmlns:a16="http://schemas.microsoft.com/office/drawing/2014/main" id="{9E0984BA-51A7-4EFE-0EB8-61F94A92215C}"/>
              </a:ext>
            </a:extLst>
          </p:cNvPr>
          <p:cNvSpPr txBox="1"/>
          <p:nvPr/>
        </p:nvSpPr>
        <p:spPr>
          <a:xfrm>
            <a:off x="1598533" y="2914852"/>
            <a:ext cx="4364544" cy="2436757"/>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elementos y mobiliarios para los aeropuertos de san Andrés y tolú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$ 530.000.000 </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instalar y dar en puesta en servicio sistema aire acondicionado aeropuerto Gustavo Rojas Pinilla de San Andrés isla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$ 580.000.000</a:t>
            </a:r>
          </a:p>
          <a:p>
            <a:pPr lvl="0" algn="just">
              <a:lnSpc>
                <a:spcPct val="107000"/>
              </a:lnSpc>
            </a:pPr>
            <a:endPar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mantenimiento de las instalaciones del centro de control del aeropuerto de san Andrés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$ 535.670.712</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mantenimiento general de los grupos electrógenos de las estaciones y aeropuertos de la Regional Norte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50.000.000</a:t>
            </a:r>
          </a:p>
        </p:txBody>
      </p:sp>
      <p:sp>
        <p:nvSpPr>
          <p:cNvPr id="13" name="TextBox 5">
            <a:extLst>
              <a:ext uri="{FF2B5EF4-FFF2-40B4-BE49-F238E27FC236}">
                <a16:creationId xmlns:a16="http://schemas.microsoft.com/office/drawing/2014/main" id="{7DD67A7B-6DB3-8E95-0735-49B841ADD579}"/>
              </a:ext>
            </a:extLst>
          </p:cNvPr>
          <p:cNvSpPr txBox="1"/>
          <p:nvPr/>
        </p:nvSpPr>
        <p:spPr>
          <a:xfrm>
            <a:off x="1176442" y="2453527"/>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pic>
        <p:nvPicPr>
          <p:cNvPr id="11" name="Gráfico 10" descr="Modern architecture con relleno sólido">
            <a:extLst>
              <a:ext uri="{FF2B5EF4-FFF2-40B4-BE49-F238E27FC236}">
                <a16:creationId xmlns:a16="http://schemas.microsoft.com/office/drawing/2014/main" id="{F56B804E-3469-8698-AC33-EA48EC810C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6484" y="4188811"/>
            <a:ext cx="337411" cy="337411"/>
          </a:xfrm>
          <a:prstGeom prst="rect">
            <a:avLst/>
          </a:prstGeom>
        </p:spPr>
      </p:pic>
      <p:sp>
        <p:nvSpPr>
          <p:cNvPr id="26" name="CuadroTexto 25">
            <a:extLst>
              <a:ext uri="{FF2B5EF4-FFF2-40B4-BE49-F238E27FC236}">
                <a16:creationId xmlns:a16="http://schemas.microsoft.com/office/drawing/2014/main" id="{6126E2D0-23A2-074E-A82A-DE436EDFEE39}"/>
              </a:ext>
            </a:extLst>
          </p:cNvPr>
          <p:cNvSpPr txBox="1"/>
          <p:nvPr/>
        </p:nvSpPr>
        <p:spPr>
          <a:xfrm>
            <a:off x="6778127" y="2914413"/>
            <a:ext cx="4720240" cy="2617833"/>
          </a:xfrm>
          <a:prstGeom prst="rect">
            <a:avLst/>
          </a:prstGeom>
          <a:noFill/>
        </p:spPr>
        <p:txBody>
          <a:bodyPr wrap="square">
            <a:spAutoFit/>
          </a:bodyPr>
          <a:lstStyle/>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elementos de protección personal, de confort ergonómico en el puesto de trabajo y  de brigadas de emergencias e insumos para botiquines de primeros auxilios para los servidores públicos de aeronáutica civil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$ 35.150.000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mantenimiento preventivo y correctivo de los vehículos adscritos al grupo de mantenimiento en los aeropuertos de San Andrés y Providencia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fuera de la AMP</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$ 50.000.000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Suministrar el combustible destinado a las  máquinas de bomberos de los aeropuertos de San Andrés y Providencia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$ 35.000.000</a:t>
            </a:r>
          </a:p>
        </p:txBody>
      </p:sp>
      <p:pic>
        <p:nvPicPr>
          <p:cNvPr id="27" name="Gráfico 26" descr="Box con relleno sólido">
            <a:extLst>
              <a:ext uri="{FF2B5EF4-FFF2-40B4-BE49-F238E27FC236}">
                <a16:creationId xmlns:a16="http://schemas.microsoft.com/office/drawing/2014/main" id="{6189DACA-DB5F-3746-9A92-40E443BFAB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2222" y="2990038"/>
            <a:ext cx="307129" cy="307129"/>
          </a:xfrm>
          <a:prstGeom prst="rect">
            <a:avLst/>
          </a:prstGeom>
        </p:spPr>
      </p:pic>
      <p:pic>
        <p:nvPicPr>
          <p:cNvPr id="28" name="Gráfico 27" descr="Windy con relleno sólido">
            <a:extLst>
              <a:ext uri="{FF2B5EF4-FFF2-40B4-BE49-F238E27FC236}">
                <a16:creationId xmlns:a16="http://schemas.microsoft.com/office/drawing/2014/main" id="{6ECF7441-8775-914D-91F5-B698B05199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72222" y="3568871"/>
            <a:ext cx="331185" cy="331185"/>
          </a:xfrm>
          <a:prstGeom prst="rect">
            <a:avLst/>
          </a:prstGeom>
        </p:spPr>
      </p:pic>
      <p:pic>
        <p:nvPicPr>
          <p:cNvPr id="29" name="Gráfico 28" descr="High voltage con relleno sólido">
            <a:extLst>
              <a:ext uri="{FF2B5EF4-FFF2-40B4-BE49-F238E27FC236}">
                <a16:creationId xmlns:a16="http://schemas.microsoft.com/office/drawing/2014/main" id="{AAF47FE8-692D-6847-8BC1-26DC5CD08C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02939" y="4768480"/>
            <a:ext cx="269750" cy="269750"/>
          </a:xfrm>
          <a:prstGeom prst="rect">
            <a:avLst/>
          </a:prstGeom>
        </p:spPr>
      </p:pic>
      <p:pic>
        <p:nvPicPr>
          <p:cNvPr id="30" name="Gráfico 29" descr="First aid kit con relleno sólido">
            <a:extLst>
              <a:ext uri="{FF2B5EF4-FFF2-40B4-BE49-F238E27FC236}">
                <a16:creationId xmlns:a16="http://schemas.microsoft.com/office/drawing/2014/main" id="{00FB2268-8F68-5445-94EF-947CC637D6B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20048" y="3010760"/>
            <a:ext cx="286407" cy="286407"/>
          </a:xfrm>
          <a:prstGeom prst="rect">
            <a:avLst/>
          </a:prstGeom>
        </p:spPr>
      </p:pic>
      <p:pic>
        <p:nvPicPr>
          <p:cNvPr id="21" name="Gráfico 20" descr="Fuel con relleno sólido">
            <a:extLst>
              <a:ext uri="{FF2B5EF4-FFF2-40B4-BE49-F238E27FC236}">
                <a16:creationId xmlns:a16="http://schemas.microsoft.com/office/drawing/2014/main" id="{DDCEE9EA-B46F-B247-AAE6-11E8A0D6AB0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89388" y="4996355"/>
            <a:ext cx="348228" cy="348228"/>
          </a:xfrm>
          <a:prstGeom prst="rect">
            <a:avLst/>
          </a:prstGeom>
        </p:spPr>
      </p:pic>
      <p:pic>
        <p:nvPicPr>
          <p:cNvPr id="33" name="Gráfico 32" descr="Car con relleno sólido">
            <a:extLst>
              <a:ext uri="{FF2B5EF4-FFF2-40B4-BE49-F238E27FC236}">
                <a16:creationId xmlns:a16="http://schemas.microsoft.com/office/drawing/2014/main" id="{5E5585CE-A86A-F64D-A56A-E4A4C22F778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20048" y="4239815"/>
            <a:ext cx="286407" cy="286407"/>
          </a:xfrm>
          <a:prstGeom prst="rect">
            <a:avLst/>
          </a:prstGeom>
        </p:spPr>
      </p:pic>
    </p:spTree>
    <p:extLst>
      <p:ext uri="{BB962C8B-B14F-4D97-AF65-F5344CB8AC3E}">
        <p14:creationId xmlns:p14="http://schemas.microsoft.com/office/powerpoint/2010/main" val="4131359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29391"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162641" y="1079066"/>
            <a:ext cx="5091014" cy="1163908"/>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San Andrés, Aeropuerto </a:t>
            </a:r>
            <a:r>
              <a:rPr lang="es-CO" sz="2000" b="1" kern="0" dirty="0">
                <a:latin typeface="Montserrat" pitchFamily="2" charset="77"/>
                <a:cs typeface="Calibri" panose="020F0502020204030204" pitchFamily="34" charset="0"/>
              </a:rPr>
              <a:t>Internacional Gustavo Rojas Pinilla</a:t>
            </a:r>
          </a:p>
          <a:p>
            <a:pPr>
              <a:lnSpc>
                <a:spcPct val="107000"/>
              </a:lnSpc>
              <a:spcAft>
                <a:spcPts val="800"/>
              </a:spcAft>
            </a:pPr>
            <a:endParaRPr lang="es-ES" sz="2000" b="1" dirty="0">
              <a:latin typeface="Montserrat" pitchFamily="2" charset="77"/>
            </a:endParaRPr>
          </a:p>
        </p:txBody>
      </p:sp>
      <p:sp>
        <p:nvSpPr>
          <p:cNvPr id="3" name="TextBox 6">
            <a:extLst>
              <a:ext uri="{FF2B5EF4-FFF2-40B4-BE49-F238E27FC236}">
                <a16:creationId xmlns:a16="http://schemas.microsoft.com/office/drawing/2014/main" id="{D37B62E2-971D-E0AD-9DA0-DC0DBFC91EC3}"/>
              </a:ext>
            </a:extLst>
          </p:cNvPr>
          <p:cNvSpPr txBox="1"/>
          <p:nvPr/>
        </p:nvSpPr>
        <p:spPr>
          <a:xfrm>
            <a:off x="1555078" y="2540427"/>
            <a:ext cx="5186434" cy="3704732"/>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elementos, equipos, dotación. Muebles y enseres para cubrir necesidades básicas de los servidores públicos ubicados en las áreas misionales de la dirección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$ 81.090.000 </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implementar e instalar sistema FID para el aeropuerto de San Andrés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$ 250.000.000</a:t>
            </a:r>
          </a:p>
          <a:p>
            <a:pPr lvl="0" algn="just">
              <a:lnSpc>
                <a:spcPct val="107000"/>
              </a:lnSpc>
            </a:pPr>
            <a:endPar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pistolas de señales para las torres de control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a:t>
            </a: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$ 37.500.000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la adquisición de repuestos destinados a sistemas de ayudas visuales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Efectuar el mantenimiento del sistema de puesta tierra del aeropuerto de San Andrés Isla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$ 150.000.000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productos y elementos para el mantenimiento y limpieza de máquinas de bomberos de los aeropuertos de San Andrés, Providencia, Santa Marta, Riohacha, Valledupar, Tolú y Mompox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a:t>
            </a: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$ 3.714.285 </a:t>
            </a:r>
          </a:p>
        </p:txBody>
      </p:sp>
      <p:sp>
        <p:nvSpPr>
          <p:cNvPr id="5" name="TextBox 5">
            <a:extLst>
              <a:ext uri="{FF2B5EF4-FFF2-40B4-BE49-F238E27FC236}">
                <a16:creationId xmlns:a16="http://schemas.microsoft.com/office/drawing/2014/main" id="{4EDCE442-A10D-3A2A-B016-74529408E4D5}"/>
              </a:ext>
            </a:extLst>
          </p:cNvPr>
          <p:cNvSpPr txBox="1"/>
          <p:nvPr/>
        </p:nvSpPr>
        <p:spPr>
          <a:xfrm>
            <a:off x="1162641" y="1943460"/>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6" name="Gráfico 5" descr="Wrench con relleno sólido">
            <a:extLst>
              <a:ext uri="{FF2B5EF4-FFF2-40B4-BE49-F238E27FC236}">
                <a16:creationId xmlns:a16="http://schemas.microsoft.com/office/drawing/2014/main" id="{F201863C-9374-F8AC-EE1F-36AC918ABC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4325" y="5081162"/>
            <a:ext cx="263186" cy="263186"/>
          </a:xfrm>
          <a:prstGeom prst="rect">
            <a:avLst/>
          </a:prstGeom>
        </p:spPr>
      </p:pic>
      <p:pic>
        <p:nvPicPr>
          <p:cNvPr id="7" name="Gráfico 6" descr="Shield Tick con relleno sólido">
            <a:extLst>
              <a:ext uri="{FF2B5EF4-FFF2-40B4-BE49-F238E27FC236}">
                <a16:creationId xmlns:a16="http://schemas.microsoft.com/office/drawing/2014/main" id="{41941339-32A8-3443-35B6-4C231F2EEA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4336" y="3275435"/>
            <a:ext cx="307129" cy="307129"/>
          </a:xfrm>
          <a:prstGeom prst="rect">
            <a:avLst/>
          </a:prstGeom>
        </p:spPr>
      </p:pic>
      <p:pic>
        <p:nvPicPr>
          <p:cNvPr id="15" name="Gráfico 14" descr="Wrench con relleno sólido">
            <a:extLst>
              <a:ext uri="{FF2B5EF4-FFF2-40B4-BE49-F238E27FC236}">
                <a16:creationId xmlns:a16="http://schemas.microsoft.com/office/drawing/2014/main" id="{22239B7F-24A0-6713-9488-EB81F36AA5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1198" y="4470210"/>
            <a:ext cx="263186" cy="263186"/>
          </a:xfrm>
          <a:prstGeom prst="rect">
            <a:avLst/>
          </a:prstGeom>
        </p:spPr>
      </p:pic>
      <p:pic>
        <p:nvPicPr>
          <p:cNvPr id="23" name="Gráfico 22" descr="Box con relleno sólido">
            <a:extLst>
              <a:ext uri="{FF2B5EF4-FFF2-40B4-BE49-F238E27FC236}">
                <a16:creationId xmlns:a16="http://schemas.microsoft.com/office/drawing/2014/main" id="{23466F92-1705-714C-B791-0FDD216DCB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96475" y="2599308"/>
            <a:ext cx="307129" cy="307129"/>
          </a:xfrm>
          <a:prstGeom prst="rect">
            <a:avLst/>
          </a:prstGeom>
        </p:spPr>
      </p:pic>
      <p:pic>
        <p:nvPicPr>
          <p:cNvPr id="26" name="Gráfico 25" descr="Water Gun con relleno sólido">
            <a:extLst>
              <a:ext uri="{FF2B5EF4-FFF2-40B4-BE49-F238E27FC236}">
                <a16:creationId xmlns:a16="http://schemas.microsoft.com/office/drawing/2014/main" id="{80A03B83-1954-7244-A333-F09B3082F5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14115" y="3884537"/>
            <a:ext cx="291471" cy="291471"/>
          </a:xfrm>
          <a:prstGeom prst="rect">
            <a:avLst/>
          </a:prstGeom>
        </p:spPr>
      </p:pic>
      <p:pic>
        <p:nvPicPr>
          <p:cNvPr id="20" name="Gráfico 19" descr="Firefighter male con relleno sólido">
            <a:extLst>
              <a:ext uri="{FF2B5EF4-FFF2-40B4-BE49-F238E27FC236}">
                <a16:creationId xmlns:a16="http://schemas.microsoft.com/office/drawing/2014/main" id="{6121022D-8A94-F340-AD1E-5990B547E9B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2018" y="5638550"/>
            <a:ext cx="341586" cy="341586"/>
          </a:xfrm>
          <a:prstGeom prst="rect">
            <a:avLst/>
          </a:prstGeom>
        </p:spPr>
      </p:pic>
      <p:pic>
        <p:nvPicPr>
          <p:cNvPr id="27" name="Imagen 26">
            <a:extLst>
              <a:ext uri="{FF2B5EF4-FFF2-40B4-BE49-F238E27FC236}">
                <a16:creationId xmlns:a16="http://schemas.microsoft.com/office/drawing/2014/main" id="{96662BE0-AAF2-BC4C-BFCB-F2049F312521}"/>
              </a:ext>
            </a:extLst>
          </p:cNvPr>
          <p:cNvPicPr>
            <a:picLocks noChangeAspect="1"/>
          </p:cNvPicPr>
          <p:nvPr/>
        </p:nvPicPr>
        <p:blipFill>
          <a:blip r:embed="rId13">
            <a:extLst>
              <a:ext uri="{28A0092B-C50C-407E-A947-70E740481C1C}">
                <a14:useLocalDpi xmlns:a14="http://schemas.microsoft.com/office/drawing/2010/main" val="0"/>
              </a:ext>
            </a:extLst>
          </a:blip>
          <a:srcRect l="19869" r="19869"/>
          <a:stretch/>
        </p:blipFill>
        <p:spPr>
          <a:xfrm>
            <a:off x="7235687" y="2079757"/>
            <a:ext cx="4462453" cy="4165402"/>
          </a:xfrm>
          <a:prstGeom prst="rect">
            <a:avLst/>
          </a:prstGeom>
        </p:spPr>
      </p:pic>
    </p:spTree>
    <p:extLst>
      <p:ext uri="{BB962C8B-B14F-4D97-AF65-F5344CB8AC3E}">
        <p14:creationId xmlns:p14="http://schemas.microsoft.com/office/powerpoint/2010/main" val="2338765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29391"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162641" y="1962448"/>
            <a:ext cx="4933359" cy="1163908"/>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San Andrés, Aeropuerto </a:t>
            </a:r>
            <a:r>
              <a:rPr lang="es-CO" sz="2000" b="1" kern="0" dirty="0">
                <a:latin typeface="Montserrat" pitchFamily="2" charset="77"/>
                <a:cs typeface="Calibri" panose="020F0502020204030204" pitchFamily="34" charset="0"/>
              </a:rPr>
              <a:t>Internacional Gustavo Rojas Pinilla</a:t>
            </a:r>
          </a:p>
          <a:p>
            <a:pPr>
              <a:lnSpc>
                <a:spcPct val="107000"/>
              </a:lnSpc>
              <a:spcAft>
                <a:spcPts val="800"/>
              </a:spcAft>
            </a:pPr>
            <a:endParaRPr lang="es-ES" sz="2000" b="1" dirty="0">
              <a:latin typeface="Montserrat" pitchFamily="2" charset="77"/>
            </a:endParaRPr>
          </a:p>
        </p:txBody>
      </p:sp>
      <p:sp>
        <p:nvSpPr>
          <p:cNvPr id="12" name="TextBox 6">
            <a:extLst>
              <a:ext uri="{FF2B5EF4-FFF2-40B4-BE49-F238E27FC236}">
                <a16:creationId xmlns:a16="http://schemas.microsoft.com/office/drawing/2014/main" id="{9E0984BA-51A7-4EFE-0EB8-61F94A92215C}"/>
              </a:ext>
            </a:extLst>
          </p:cNvPr>
          <p:cNvSpPr txBox="1"/>
          <p:nvPr/>
        </p:nvSpPr>
        <p:spPr>
          <a:xfrm>
            <a:off x="1653712" y="3477904"/>
            <a:ext cx="4733835" cy="2074479"/>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poda y tala técnica de árboles que son obstáculo visual de aeropuertos de </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S</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an Andrés, providencia y corozal - incluye permiso ambiental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$ 67.302.914</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instalar y poner en funcionamiento grupos electrógenos para los aeropuertos de San Andrés, Corozal y Magangué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$ 150.000.000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los simulacros de emergencia en los aeropuertos de San Andrés, Providencia, Tolú, Mompox y Aguachica adscritos a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incluye insumos y logística</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$ 19.000.000</a:t>
            </a:r>
            <a:endPar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13" name="TextBox 5">
            <a:extLst>
              <a:ext uri="{FF2B5EF4-FFF2-40B4-BE49-F238E27FC236}">
                <a16:creationId xmlns:a16="http://schemas.microsoft.com/office/drawing/2014/main" id="{7DD67A7B-6DB3-8E95-0735-49B841ADD579}"/>
              </a:ext>
            </a:extLst>
          </p:cNvPr>
          <p:cNvSpPr txBox="1"/>
          <p:nvPr/>
        </p:nvSpPr>
        <p:spPr>
          <a:xfrm>
            <a:off x="1208975" y="2964492"/>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Julio</a:t>
            </a:r>
          </a:p>
        </p:txBody>
      </p:sp>
      <p:pic>
        <p:nvPicPr>
          <p:cNvPr id="38" name="Gráfico 37" descr="Shield Tick con relleno sólido">
            <a:extLst>
              <a:ext uri="{FF2B5EF4-FFF2-40B4-BE49-F238E27FC236}">
                <a16:creationId xmlns:a16="http://schemas.microsoft.com/office/drawing/2014/main" id="{5BD58326-E94B-9107-A43D-97EE558097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6339" y="5066518"/>
            <a:ext cx="307129" cy="307129"/>
          </a:xfrm>
          <a:prstGeom prst="rect">
            <a:avLst/>
          </a:prstGeom>
        </p:spPr>
      </p:pic>
      <p:pic>
        <p:nvPicPr>
          <p:cNvPr id="30" name="Gráfico 29" descr="Deciduous tree con relleno sólido">
            <a:extLst>
              <a:ext uri="{FF2B5EF4-FFF2-40B4-BE49-F238E27FC236}">
                <a16:creationId xmlns:a16="http://schemas.microsoft.com/office/drawing/2014/main" id="{DE672C90-EEE1-094C-8015-55BF6C3FB1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9849" y="3570049"/>
            <a:ext cx="400110" cy="400110"/>
          </a:xfrm>
          <a:prstGeom prst="rect">
            <a:avLst/>
          </a:prstGeom>
        </p:spPr>
      </p:pic>
      <p:pic>
        <p:nvPicPr>
          <p:cNvPr id="31" name="Gráfico 30" descr="High voltage con relleno sólido">
            <a:extLst>
              <a:ext uri="{FF2B5EF4-FFF2-40B4-BE49-F238E27FC236}">
                <a16:creationId xmlns:a16="http://schemas.microsoft.com/office/drawing/2014/main" id="{78AC1D77-B0B3-3745-9963-B6897052E4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5028" y="4326086"/>
            <a:ext cx="269750" cy="269750"/>
          </a:xfrm>
          <a:prstGeom prst="rect">
            <a:avLst/>
          </a:prstGeom>
        </p:spPr>
      </p:pic>
      <p:pic>
        <p:nvPicPr>
          <p:cNvPr id="32" name="Imagen 31">
            <a:extLst>
              <a:ext uri="{FF2B5EF4-FFF2-40B4-BE49-F238E27FC236}">
                <a16:creationId xmlns:a16="http://schemas.microsoft.com/office/drawing/2014/main" id="{0DA5CED0-7FA4-7840-B823-83150D44EC24}"/>
              </a:ext>
            </a:extLst>
          </p:cNvPr>
          <p:cNvPicPr>
            <a:picLocks noChangeAspect="1"/>
          </p:cNvPicPr>
          <p:nvPr/>
        </p:nvPicPr>
        <p:blipFill>
          <a:blip r:embed="rId9">
            <a:extLst>
              <a:ext uri="{28A0092B-C50C-407E-A947-70E740481C1C}">
                <a14:useLocalDpi xmlns:a14="http://schemas.microsoft.com/office/drawing/2010/main" val="0"/>
              </a:ext>
            </a:extLst>
          </a:blip>
          <a:srcRect l="19869" r="19869"/>
          <a:stretch/>
        </p:blipFill>
        <p:spPr>
          <a:xfrm>
            <a:off x="6878618" y="1676442"/>
            <a:ext cx="4462453" cy="4165402"/>
          </a:xfrm>
          <a:prstGeom prst="rect">
            <a:avLst/>
          </a:prstGeom>
        </p:spPr>
      </p:pic>
    </p:spTree>
    <p:extLst>
      <p:ext uri="{BB962C8B-B14F-4D97-AF65-F5344CB8AC3E}">
        <p14:creationId xmlns:p14="http://schemas.microsoft.com/office/powerpoint/2010/main" val="1570930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29391" y="1399884"/>
            <a:ext cx="1133249" cy="5067300"/>
          </a:xfrm>
          <a:prstGeom prst="rect">
            <a:avLst/>
          </a:prstGeom>
        </p:spPr>
      </p:pic>
      <p:sp>
        <p:nvSpPr>
          <p:cNvPr id="16" name="TextBox 6">
            <a:extLst>
              <a:ext uri="{FF2B5EF4-FFF2-40B4-BE49-F238E27FC236}">
                <a16:creationId xmlns:a16="http://schemas.microsoft.com/office/drawing/2014/main" id="{981EA555-EF58-6BD1-591B-FDF5A5912B02}"/>
              </a:ext>
            </a:extLst>
          </p:cNvPr>
          <p:cNvSpPr txBox="1"/>
          <p:nvPr/>
        </p:nvSpPr>
        <p:spPr>
          <a:xfrm>
            <a:off x="1203469" y="1115591"/>
            <a:ext cx="4720239" cy="1163908"/>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Tolú, Aeropuerto </a:t>
            </a:r>
            <a:r>
              <a:rPr lang="es-CO" sz="2000" b="1" kern="0" dirty="0">
                <a:latin typeface="Montserrat" pitchFamily="2" charset="77"/>
                <a:cs typeface="Calibri" panose="020F0502020204030204" pitchFamily="34" charset="0"/>
              </a:rPr>
              <a:t>Golfo de Morrosquillo</a:t>
            </a:r>
          </a:p>
          <a:p>
            <a:pPr>
              <a:lnSpc>
                <a:spcPct val="107000"/>
              </a:lnSpc>
              <a:spcAft>
                <a:spcPts val="800"/>
              </a:spcAft>
            </a:pPr>
            <a:endParaRPr lang="es-ES" sz="2000" b="1" dirty="0">
              <a:latin typeface="Montserrat" pitchFamily="2" charset="77"/>
            </a:endParaRPr>
          </a:p>
        </p:txBody>
      </p:sp>
      <p:sp>
        <p:nvSpPr>
          <p:cNvPr id="17" name="TextBox 6">
            <a:extLst>
              <a:ext uri="{FF2B5EF4-FFF2-40B4-BE49-F238E27FC236}">
                <a16:creationId xmlns:a16="http://schemas.microsoft.com/office/drawing/2014/main" id="{AF778884-EFA2-F01E-AFCA-6977AF0CFCDD}"/>
              </a:ext>
            </a:extLst>
          </p:cNvPr>
          <p:cNvSpPr txBox="1"/>
          <p:nvPr/>
        </p:nvSpPr>
        <p:spPr>
          <a:xfrm>
            <a:off x="1556159" y="2466346"/>
            <a:ext cx="3996988" cy="2074414"/>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elementos y mobiliarios para los aeropuertos de San Andrés y Tolú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p>
          <a:p>
            <a:pPr lvl="0" algn="just">
              <a:lnSpc>
                <a:spcPct val="107000"/>
              </a:lnSpc>
            </a:pP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Suministrar el combustible destinado a las  máquinas de bomberos de los  aeropuertos de  Santa Marta, Riohacha , Tolú, Valledupar y Mompox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$ 360.000.000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Suministrar el combustible destinado a las  máquinas de bomberos de los  aeropuertos de  santa marta, Riohacha , tolú, Valledupar y Mompox</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$ 23.300.000</a:t>
            </a:r>
            <a:endPar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18" name="TextBox 5">
            <a:extLst>
              <a:ext uri="{FF2B5EF4-FFF2-40B4-BE49-F238E27FC236}">
                <a16:creationId xmlns:a16="http://schemas.microsoft.com/office/drawing/2014/main" id="{A66C809A-81E7-47D9-E031-951AFD181CC9}"/>
              </a:ext>
            </a:extLst>
          </p:cNvPr>
          <p:cNvSpPr txBox="1"/>
          <p:nvPr/>
        </p:nvSpPr>
        <p:spPr>
          <a:xfrm>
            <a:off x="1212791" y="1934046"/>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pic>
        <p:nvPicPr>
          <p:cNvPr id="20" name="Gráfico 19" descr="Wrench con relleno sólido">
            <a:extLst>
              <a:ext uri="{FF2B5EF4-FFF2-40B4-BE49-F238E27FC236}">
                <a16:creationId xmlns:a16="http://schemas.microsoft.com/office/drawing/2014/main" id="{BD1DF51F-278A-9849-5A02-E2567E1493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4212" y="2518236"/>
            <a:ext cx="263186" cy="263186"/>
          </a:xfrm>
          <a:prstGeom prst="rect">
            <a:avLst/>
          </a:prstGeom>
        </p:spPr>
      </p:pic>
      <p:sp>
        <p:nvSpPr>
          <p:cNvPr id="23" name="TextBox 6">
            <a:extLst>
              <a:ext uri="{FF2B5EF4-FFF2-40B4-BE49-F238E27FC236}">
                <a16:creationId xmlns:a16="http://schemas.microsoft.com/office/drawing/2014/main" id="{917D39EE-ABE8-337D-44B1-B0B2132D27A7}"/>
              </a:ext>
            </a:extLst>
          </p:cNvPr>
          <p:cNvSpPr txBox="1"/>
          <p:nvPr/>
        </p:nvSpPr>
        <p:spPr>
          <a:xfrm>
            <a:off x="6504630" y="1750464"/>
            <a:ext cx="4846121" cy="3523593"/>
          </a:xfrm>
          <a:prstGeom prst="rect">
            <a:avLst/>
          </a:prstGeom>
          <a:noFill/>
        </p:spPr>
        <p:txBody>
          <a:bodyPr wrap="square" lIns="91440" tIns="45720" rIns="91440" bIns="45720" rtlCol="0" anchor="t">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adquisición de repuestos destinados a sistemas de ayudas visuales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p>
          <a:p>
            <a:pPr lvl="0" algn="just">
              <a:lnSpc>
                <a:spcPct val="107000"/>
              </a:lnSpc>
            </a:pP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$ 30.000.000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algn="just">
              <a:lnSpc>
                <a:spcPct val="107000"/>
              </a:lnSpc>
            </a:pPr>
            <a:r>
              <a:rPr lang="es-ES" sz="1100" kern="0" dirty="0">
                <a:solidFill>
                  <a:schemeClr val="bg2">
                    <a:lumMod val="50000"/>
                  </a:schemeClr>
                </a:solidFill>
                <a:latin typeface="Montserrat"/>
                <a:ea typeface="Calibri"/>
                <a:cs typeface="Calibri"/>
              </a:rPr>
              <a:t>Adquirir y poner en funcionamiento los sistemas de aires acondicionado en las estaciones y aeropuertos de la </a:t>
            </a:r>
            <a:r>
              <a:rPr lang="es-ES" sz="1100" kern="100" dirty="0">
                <a:solidFill>
                  <a:schemeClr val="bg2">
                    <a:lumMod val="50000"/>
                  </a:schemeClr>
                </a:solidFill>
                <a:effectLst/>
                <a:latin typeface="Montserrat"/>
                <a:ea typeface="Calibri"/>
                <a:cs typeface="Calibri"/>
              </a:rPr>
              <a:t>Regional </a:t>
            </a:r>
            <a:r>
              <a:rPr lang="es-ES" sz="1100" kern="100" dirty="0">
                <a:solidFill>
                  <a:schemeClr val="bg2">
                    <a:lumMod val="50000"/>
                  </a:schemeClr>
                </a:solidFill>
                <a:latin typeface="Montserrat"/>
                <a:ea typeface="Calibri"/>
                <a:cs typeface="Calibri"/>
              </a:rPr>
              <a:t>N</a:t>
            </a:r>
            <a:r>
              <a:rPr lang="es-ES" sz="1100" kern="100" dirty="0">
                <a:solidFill>
                  <a:schemeClr val="bg2">
                    <a:lumMod val="50000"/>
                  </a:schemeClr>
                </a:solidFill>
                <a:effectLst/>
                <a:latin typeface="Montserrat"/>
                <a:ea typeface="Calibri"/>
                <a:cs typeface="Calibri"/>
              </a:rPr>
              <a:t>orte</a:t>
            </a:r>
            <a:r>
              <a:rPr lang="es-ES" sz="1100" kern="0" dirty="0">
                <a:solidFill>
                  <a:schemeClr val="bg2">
                    <a:lumMod val="50000"/>
                  </a:schemeClr>
                </a:solidFill>
                <a:latin typeface="Montserrat"/>
                <a:ea typeface="Calibri"/>
                <a:cs typeface="Calibri"/>
              </a:rPr>
              <a:t> </a:t>
            </a:r>
            <a:r>
              <a:rPr lang="es-ES" sz="1100" b="1" kern="0" dirty="0">
                <a:solidFill>
                  <a:schemeClr val="bg2">
                    <a:lumMod val="50000"/>
                  </a:schemeClr>
                </a:solidFill>
                <a:latin typeface="Montserrat"/>
                <a:ea typeface="Calibri"/>
                <a:cs typeface="Calibri"/>
              </a:rPr>
              <a:t>$ 9.000.000 ($120.000.000)</a:t>
            </a: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materiales para la iluminación no incluidos en TVEC para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$ 9.000.000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un sistema ininterrumpido de potencia para los circuitos de ayudas visuales y los equipos de meteorología aeronáutica en el aeropuerto Golfo de Morrosquillo de Tolú</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$ 130.000.000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productos y elementos para el mantenimiento y limpieza de máquinas de bomberos de los aeropuertos de San Andrés, Providencia, Santa Marta, Riohacha, Valledupar, Tolú y Mompox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$ 3.714.285</a:t>
            </a:r>
          </a:p>
        </p:txBody>
      </p:sp>
      <p:sp>
        <p:nvSpPr>
          <p:cNvPr id="26" name="TextBox 5">
            <a:extLst>
              <a:ext uri="{FF2B5EF4-FFF2-40B4-BE49-F238E27FC236}">
                <a16:creationId xmlns:a16="http://schemas.microsoft.com/office/drawing/2014/main" id="{78102B8D-1558-A005-B283-A56EBBF0B2EE}"/>
              </a:ext>
            </a:extLst>
          </p:cNvPr>
          <p:cNvSpPr txBox="1"/>
          <p:nvPr/>
        </p:nvSpPr>
        <p:spPr>
          <a:xfrm>
            <a:off x="6096000" y="1236770"/>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28" name="Gráfico 27" descr="Wrench con relleno sólido">
            <a:extLst>
              <a:ext uri="{FF2B5EF4-FFF2-40B4-BE49-F238E27FC236}">
                <a16:creationId xmlns:a16="http://schemas.microsoft.com/office/drawing/2014/main" id="{3821577D-C447-C917-462D-654444BF03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2719" y="1920020"/>
            <a:ext cx="263186" cy="263186"/>
          </a:xfrm>
          <a:prstGeom prst="rect">
            <a:avLst/>
          </a:prstGeom>
        </p:spPr>
      </p:pic>
      <p:pic>
        <p:nvPicPr>
          <p:cNvPr id="6" name="Gráfico 5" descr="Wrench con relleno sólido">
            <a:extLst>
              <a:ext uri="{FF2B5EF4-FFF2-40B4-BE49-F238E27FC236}">
                <a16:creationId xmlns:a16="http://schemas.microsoft.com/office/drawing/2014/main" id="{2966705F-8B7C-62F3-F24B-A145E65EF2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1480" y="3928647"/>
            <a:ext cx="263186" cy="263186"/>
          </a:xfrm>
          <a:prstGeom prst="rect">
            <a:avLst/>
          </a:prstGeom>
        </p:spPr>
      </p:pic>
      <p:sp>
        <p:nvSpPr>
          <p:cNvPr id="7" name="TextBox 6">
            <a:extLst>
              <a:ext uri="{FF2B5EF4-FFF2-40B4-BE49-F238E27FC236}">
                <a16:creationId xmlns:a16="http://schemas.microsoft.com/office/drawing/2014/main" id="{C8AFCB5D-6771-D433-251D-1F7C9E12DC54}"/>
              </a:ext>
            </a:extLst>
          </p:cNvPr>
          <p:cNvSpPr txBox="1"/>
          <p:nvPr/>
        </p:nvSpPr>
        <p:spPr>
          <a:xfrm>
            <a:off x="6508748" y="5684956"/>
            <a:ext cx="4744468" cy="625364"/>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ealizar los simulacros de emergencia en los aeropuertos de </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S</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an Andrés, Providencia, Tolú, Mompox y Aguachica adscritos a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incluye insumos y logística </a:t>
            </a:r>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$ 19.000.000</a:t>
            </a: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9" name="TextBox 5">
            <a:extLst>
              <a:ext uri="{FF2B5EF4-FFF2-40B4-BE49-F238E27FC236}">
                <a16:creationId xmlns:a16="http://schemas.microsoft.com/office/drawing/2014/main" id="{A0A5B27F-BACF-2EDB-5E29-8927D02A6451}"/>
              </a:ext>
            </a:extLst>
          </p:cNvPr>
          <p:cNvSpPr txBox="1"/>
          <p:nvPr/>
        </p:nvSpPr>
        <p:spPr>
          <a:xfrm>
            <a:off x="6161480" y="5305449"/>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Julio</a:t>
            </a:r>
          </a:p>
        </p:txBody>
      </p:sp>
      <p:pic>
        <p:nvPicPr>
          <p:cNvPr id="31" name="Gráfico 30" descr="Fuel con relleno sólido">
            <a:extLst>
              <a:ext uri="{FF2B5EF4-FFF2-40B4-BE49-F238E27FC236}">
                <a16:creationId xmlns:a16="http://schemas.microsoft.com/office/drawing/2014/main" id="{D36EE44B-2D42-6A42-81AD-113C3E600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4204" y="3859569"/>
            <a:ext cx="348228" cy="348228"/>
          </a:xfrm>
          <a:prstGeom prst="rect">
            <a:avLst/>
          </a:prstGeom>
        </p:spPr>
      </p:pic>
      <p:pic>
        <p:nvPicPr>
          <p:cNvPr id="33" name="Gráfico 32" descr="Fuel con relleno sólido">
            <a:extLst>
              <a:ext uri="{FF2B5EF4-FFF2-40B4-BE49-F238E27FC236}">
                <a16:creationId xmlns:a16="http://schemas.microsoft.com/office/drawing/2014/main" id="{F63B766C-5851-B946-AE2E-ADED05E947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9499" y="3130836"/>
            <a:ext cx="348228" cy="348228"/>
          </a:xfrm>
          <a:prstGeom prst="rect">
            <a:avLst/>
          </a:prstGeom>
        </p:spPr>
      </p:pic>
      <p:pic>
        <p:nvPicPr>
          <p:cNvPr id="34" name="Gráfico 33" descr="Windy con relleno sólido">
            <a:extLst>
              <a:ext uri="{FF2B5EF4-FFF2-40B4-BE49-F238E27FC236}">
                <a16:creationId xmlns:a16="http://schemas.microsoft.com/office/drawing/2014/main" id="{846E7FD3-669A-EC4A-ABCF-1F7B467E64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32617" y="2610082"/>
            <a:ext cx="331185" cy="331185"/>
          </a:xfrm>
          <a:prstGeom prst="rect">
            <a:avLst/>
          </a:prstGeom>
        </p:spPr>
      </p:pic>
      <p:pic>
        <p:nvPicPr>
          <p:cNvPr id="35" name="Gráfico 34" descr="Lights On con relleno sólido">
            <a:extLst>
              <a:ext uri="{FF2B5EF4-FFF2-40B4-BE49-F238E27FC236}">
                <a16:creationId xmlns:a16="http://schemas.microsoft.com/office/drawing/2014/main" id="{601A6FD3-56DC-C343-B101-9CA85EE089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96000" y="3168346"/>
            <a:ext cx="404418" cy="404418"/>
          </a:xfrm>
          <a:prstGeom prst="rect">
            <a:avLst/>
          </a:prstGeom>
        </p:spPr>
      </p:pic>
      <p:pic>
        <p:nvPicPr>
          <p:cNvPr id="36" name="Gráfico 35" descr="Shield Tick con relleno sólido">
            <a:extLst>
              <a:ext uri="{FF2B5EF4-FFF2-40B4-BE49-F238E27FC236}">
                <a16:creationId xmlns:a16="http://schemas.microsoft.com/office/drawing/2014/main" id="{578DA614-87AD-824C-A514-5AC15B5482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61480" y="5844073"/>
            <a:ext cx="307129" cy="307129"/>
          </a:xfrm>
          <a:prstGeom prst="rect">
            <a:avLst/>
          </a:prstGeom>
        </p:spPr>
      </p:pic>
      <p:pic>
        <p:nvPicPr>
          <p:cNvPr id="37" name="Gráfico 36" descr="Firefighter male con relleno sólido">
            <a:extLst>
              <a:ext uri="{FF2B5EF4-FFF2-40B4-BE49-F238E27FC236}">
                <a16:creationId xmlns:a16="http://schemas.microsoft.com/office/drawing/2014/main" id="{C92DED5F-9E64-6246-89C9-15E8E8B55BA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16098" y="4649060"/>
            <a:ext cx="341586" cy="341586"/>
          </a:xfrm>
          <a:prstGeom prst="rect">
            <a:avLst/>
          </a:prstGeom>
        </p:spPr>
      </p:pic>
      <p:pic>
        <p:nvPicPr>
          <p:cNvPr id="39" name="Imagen 38">
            <a:extLst>
              <a:ext uri="{FF2B5EF4-FFF2-40B4-BE49-F238E27FC236}">
                <a16:creationId xmlns:a16="http://schemas.microsoft.com/office/drawing/2014/main" id="{3DAEE2EC-3B47-3249-83F7-2B767ED54EFD}"/>
              </a:ext>
            </a:extLst>
          </p:cNvPr>
          <p:cNvPicPr>
            <a:picLocks noChangeAspect="1"/>
          </p:cNvPicPr>
          <p:nvPr/>
        </p:nvPicPr>
        <p:blipFill>
          <a:blip r:embed="rId15">
            <a:extLst>
              <a:ext uri="{28A0092B-C50C-407E-A947-70E740481C1C}">
                <a14:useLocalDpi xmlns:a14="http://schemas.microsoft.com/office/drawing/2010/main" val="0"/>
              </a:ext>
            </a:extLst>
          </a:blip>
          <a:srcRect t="19227" b="19227"/>
          <a:stretch/>
        </p:blipFill>
        <p:spPr>
          <a:xfrm>
            <a:off x="1323426" y="4532423"/>
            <a:ext cx="4462453" cy="1841947"/>
          </a:xfrm>
          <a:prstGeom prst="rect">
            <a:avLst/>
          </a:prstGeom>
        </p:spPr>
      </p:pic>
    </p:spTree>
    <p:extLst>
      <p:ext uri="{BB962C8B-B14F-4D97-AF65-F5344CB8AC3E}">
        <p14:creationId xmlns:p14="http://schemas.microsoft.com/office/powerpoint/2010/main" val="1598760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43193"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162641" y="1184110"/>
            <a:ext cx="4720239" cy="834587"/>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Corozal, Aeropuerto </a:t>
            </a:r>
            <a:r>
              <a:rPr lang="es-CO" sz="2000" b="1" kern="0" dirty="0">
                <a:latin typeface="Montserrat" pitchFamily="2" charset="77"/>
                <a:cs typeface="Calibri" panose="020F0502020204030204" pitchFamily="34" charset="0"/>
              </a:rPr>
              <a:t>Las Brujas</a:t>
            </a:r>
          </a:p>
          <a:p>
            <a:pPr>
              <a:lnSpc>
                <a:spcPct val="107000"/>
              </a:lnSpc>
              <a:spcAft>
                <a:spcPts val="800"/>
              </a:spcAft>
            </a:pPr>
            <a:endParaRPr lang="es-ES" sz="2000" b="1" dirty="0">
              <a:latin typeface="Montserrat" pitchFamily="2" charset="77"/>
            </a:endParaRPr>
          </a:p>
        </p:txBody>
      </p:sp>
      <p:sp>
        <p:nvSpPr>
          <p:cNvPr id="12" name="TextBox 6">
            <a:extLst>
              <a:ext uri="{FF2B5EF4-FFF2-40B4-BE49-F238E27FC236}">
                <a16:creationId xmlns:a16="http://schemas.microsoft.com/office/drawing/2014/main" id="{9E0984BA-51A7-4EFE-0EB8-61F94A92215C}"/>
              </a:ext>
            </a:extLst>
          </p:cNvPr>
          <p:cNvSpPr txBox="1"/>
          <p:nvPr/>
        </p:nvSpPr>
        <p:spPr>
          <a:xfrm>
            <a:off x="1627983" y="2029982"/>
            <a:ext cx="4082586" cy="1349921"/>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de la torre de control del aeropuerto las brujas de corozal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$ 98.000.000</a:t>
            </a: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mantenimiento a las instalaciones administrativas de la Aerocivil en el aeropuerto las brujas de corozal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$ 90.000.000</a:t>
            </a:r>
          </a:p>
          <a:p>
            <a:pPr lvl="0" algn="just">
              <a:lnSpc>
                <a:spcPct val="107000"/>
              </a:lnSpc>
            </a:pPr>
            <a:endPar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13" name="TextBox 5">
            <a:extLst>
              <a:ext uri="{FF2B5EF4-FFF2-40B4-BE49-F238E27FC236}">
                <a16:creationId xmlns:a16="http://schemas.microsoft.com/office/drawing/2014/main" id="{7DD67A7B-6DB3-8E95-0735-49B841ADD579}"/>
              </a:ext>
            </a:extLst>
          </p:cNvPr>
          <p:cNvSpPr txBox="1"/>
          <p:nvPr/>
        </p:nvSpPr>
        <p:spPr>
          <a:xfrm>
            <a:off x="1176443" y="1599939"/>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pic>
        <p:nvPicPr>
          <p:cNvPr id="38" name="Gráfico 37" descr="Shield Tick con relleno sólido">
            <a:extLst>
              <a:ext uri="{FF2B5EF4-FFF2-40B4-BE49-F238E27FC236}">
                <a16:creationId xmlns:a16="http://schemas.microsoft.com/office/drawing/2014/main" id="{5BD58326-E94B-9107-A43D-97EE558097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9362" y="4568420"/>
            <a:ext cx="307129" cy="307129"/>
          </a:xfrm>
          <a:prstGeom prst="rect">
            <a:avLst/>
          </a:prstGeom>
        </p:spPr>
      </p:pic>
      <p:pic>
        <p:nvPicPr>
          <p:cNvPr id="4" name="Gráfico 3" descr="Wrench con relleno sólido">
            <a:extLst>
              <a:ext uri="{FF2B5EF4-FFF2-40B4-BE49-F238E27FC236}">
                <a16:creationId xmlns:a16="http://schemas.microsoft.com/office/drawing/2014/main" id="{2455AC17-5F48-05E1-3D54-1F16BE806A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7323" y="3914811"/>
            <a:ext cx="263186" cy="263186"/>
          </a:xfrm>
          <a:prstGeom prst="rect">
            <a:avLst/>
          </a:prstGeom>
        </p:spPr>
      </p:pic>
      <p:sp>
        <p:nvSpPr>
          <p:cNvPr id="23" name="TextBox 6">
            <a:extLst>
              <a:ext uri="{FF2B5EF4-FFF2-40B4-BE49-F238E27FC236}">
                <a16:creationId xmlns:a16="http://schemas.microsoft.com/office/drawing/2014/main" id="{917D39EE-ABE8-337D-44B1-B0B2132D27A7}"/>
              </a:ext>
            </a:extLst>
          </p:cNvPr>
          <p:cNvSpPr txBox="1"/>
          <p:nvPr/>
        </p:nvSpPr>
        <p:spPr>
          <a:xfrm>
            <a:off x="6669377" y="1667768"/>
            <a:ext cx="4720239" cy="1349921"/>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poda y tala técnica de árboles que son obstáculo visual de aeropuertos de </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S</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an Andrés, Providencia y Corozal - incluye permiso ambiental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$ 238.393.674</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instalar y poner en funcionamiento grupos electrógenos para los aeropuertos de San Andrés, Corozal y Magangué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$ 75.000.000</a:t>
            </a:r>
          </a:p>
        </p:txBody>
      </p:sp>
      <p:sp>
        <p:nvSpPr>
          <p:cNvPr id="26" name="TextBox 5">
            <a:extLst>
              <a:ext uri="{FF2B5EF4-FFF2-40B4-BE49-F238E27FC236}">
                <a16:creationId xmlns:a16="http://schemas.microsoft.com/office/drawing/2014/main" id="{78102B8D-1558-A005-B283-A56EBBF0B2EE}"/>
              </a:ext>
            </a:extLst>
          </p:cNvPr>
          <p:cNvSpPr txBox="1"/>
          <p:nvPr/>
        </p:nvSpPr>
        <p:spPr>
          <a:xfrm>
            <a:off x="6235075" y="1191999"/>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Julio</a:t>
            </a:r>
          </a:p>
        </p:txBody>
      </p:sp>
      <p:sp>
        <p:nvSpPr>
          <p:cNvPr id="33" name="TextBox 6">
            <a:extLst>
              <a:ext uri="{FF2B5EF4-FFF2-40B4-BE49-F238E27FC236}">
                <a16:creationId xmlns:a16="http://schemas.microsoft.com/office/drawing/2014/main" id="{E4EE5387-B632-FB1E-446F-76A564EF327F}"/>
              </a:ext>
            </a:extLst>
          </p:cNvPr>
          <p:cNvSpPr txBox="1"/>
          <p:nvPr/>
        </p:nvSpPr>
        <p:spPr>
          <a:xfrm>
            <a:off x="1670781" y="3677403"/>
            <a:ext cx="4313329" cy="3161315"/>
          </a:xfrm>
          <a:prstGeom prst="rect">
            <a:avLst/>
          </a:prstGeom>
          <a:noFill/>
        </p:spPr>
        <p:txBody>
          <a:bodyPr wrap="square" lIns="91440" tIns="45720" rIns="91440" bIns="45720" rtlCol="0" anchor="t">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preventivo y correctivo de las UPS de los sistemas de comunicaciones de tránsito aéreo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la adquisición de repuestos destinados a sistemas de ayudas visuales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$ 30.000.000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algn="just">
              <a:lnSpc>
                <a:spcPct val="107000"/>
              </a:lnSpc>
            </a:pPr>
            <a:r>
              <a:rPr lang="es-ES" sz="1100" kern="0" dirty="0">
                <a:solidFill>
                  <a:schemeClr val="bg2">
                    <a:lumMod val="50000"/>
                  </a:schemeClr>
                </a:solidFill>
                <a:latin typeface="Montserrat"/>
                <a:ea typeface="Calibri"/>
                <a:cs typeface="Calibri"/>
              </a:rPr>
              <a:t>Adquirir y poner en funcionamiento los sistemas de aires acondicionado en las estaciones y aeropuertos de la </a:t>
            </a:r>
            <a:r>
              <a:rPr lang="es-ES" sz="1100" kern="100" dirty="0">
                <a:solidFill>
                  <a:schemeClr val="bg2">
                    <a:lumMod val="50000"/>
                  </a:schemeClr>
                </a:solidFill>
                <a:effectLst/>
                <a:latin typeface="Montserrat"/>
                <a:ea typeface="Calibri"/>
                <a:cs typeface="Calibri"/>
              </a:rPr>
              <a:t>Regional </a:t>
            </a:r>
            <a:r>
              <a:rPr lang="es-ES" sz="1100" kern="100" dirty="0">
                <a:solidFill>
                  <a:schemeClr val="bg2">
                    <a:lumMod val="50000"/>
                  </a:schemeClr>
                </a:solidFill>
                <a:latin typeface="Montserrat"/>
                <a:ea typeface="Calibri"/>
                <a:cs typeface="Calibri"/>
              </a:rPr>
              <a:t>N</a:t>
            </a:r>
            <a:r>
              <a:rPr lang="es-ES" sz="1100" kern="100" dirty="0">
                <a:solidFill>
                  <a:schemeClr val="bg2">
                    <a:lumMod val="50000"/>
                  </a:schemeClr>
                </a:solidFill>
                <a:effectLst/>
                <a:latin typeface="Montserrat"/>
                <a:ea typeface="Calibri"/>
                <a:cs typeface="Calibri"/>
              </a:rPr>
              <a:t>orte </a:t>
            </a:r>
            <a:r>
              <a:rPr lang="es-ES" sz="1100" b="1" kern="0" dirty="0">
                <a:solidFill>
                  <a:schemeClr val="bg2">
                    <a:lumMod val="50000"/>
                  </a:schemeClr>
                </a:solidFill>
                <a:latin typeface="Montserrat"/>
                <a:ea typeface="Calibri"/>
                <a:cs typeface="Calibri"/>
              </a:rPr>
              <a:t>$ 9.000.000 ($120.000.000)</a:t>
            </a: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materiales para la iluminación no incluidos en TVEC para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$9.000.000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34" name="TextBox 5">
            <a:extLst>
              <a:ext uri="{FF2B5EF4-FFF2-40B4-BE49-F238E27FC236}">
                <a16:creationId xmlns:a16="http://schemas.microsoft.com/office/drawing/2014/main" id="{66E13DE7-98A9-B60B-67AD-884FE61F1D09}"/>
              </a:ext>
            </a:extLst>
          </p:cNvPr>
          <p:cNvSpPr txBox="1"/>
          <p:nvPr/>
        </p:nvSpPr>
        <p:spPr>
          <a:xfrm>
            <a:off x="1233153" y="3257868"/>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35" name="Gráfico 34" descr="Wrench con relleno sólido">
            <a:extLst>
              <a:ext uri="{FF2B5EF4-FFF2-40B4-BE49-F238E27FC236}">
                <a16:creationId xmlns:a16="http://schemas.microsoft.com/office/drawing/2014/main" id="{6A72EEB0-41CA-FD7C-654D-23CAA04798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3305" y="2166298"/>
            <a:ext cx="263186" cy="263186"/>
          </a:xfrm>
          <a:prstGeom prst="rect">
            <a:avLst/>
          </a:prstGeom>
        </p:spPr>
      </p:pic>
      <p:pic>
        <p:nvPicPr>
          <p:cNvPr id="37" name="Gráfico 36" descr="Modern architecture con relleno sólido">
            <a:extLst>
              <a:ext uri="{FF2B5EF4-FFF2-40B4-BE49-F238E27FC236}">
                <a16:creationId xmlns:a16="http://schemas.microsoft.com/office/drawing/2014/main" id="{352B052F-0329-2279-9514-122BFAE0A5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30700" y="2649204"/>
            <a:ext cx="337411" cy="337411"/>
          </a:xfrm>
          <a:prstGeom prst="rect">
            <a:avLst/>
          </a:prstGeom>
        </p:spPr>
      </p:pic>
      <p:pic>
        <p:nvPicPr>
          <p:cNvPr id="21" name="Gráfico 20" descr="Windy con relleno sólido">
            <a:extLst>
              <a:ext uri="{FF2B5EF4-FFF2-40B4-BE49-F238E27FC236}">
                <a16:creationId xmlns:a16="http://schemas.microsoft.com/office/drawing/2014/main" id="{2EB109AF-6DA8-474C-995C-2F682E6015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17512" y="5304709"/>
            <a:ext cx="331185" cy="331185"/>
          </a:xfrm>
          <a:prstGeom prst="rect">
            <a:avLst/>
          </a:prstGeom>
        </p:spPr>
      </p:pic>
      <p:pic>
        <p:nvPicPr>
          <p:cNvPr id="22" name="Gráfico 21" descr="Lights On con relleno sólido">
            <a:extLst>
              <a:ext uri="{FF2B5EF4-FFF2-40B4-BE49-F238E27FC236}">
                <a16:creationId xmlns:a16="http://schemas.microsoft.com/office/drawing/2014/main" id="{5F37D0E9-F6A2-2C49-A714-CD310A1BB69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90717" y="5886681"/>
            <a:ext cx="404418" cy="404418"/>
          </a:xfrm>
          <a:prstGeom prst="rect">
            <a:avLst/>
          </a:prstGeom>
        </p:spPr>
      </p:pic>
      <p:pic>
        <p:nvPicPr>
          <p:cNvPr id="27" name="Gráfico 26" descr="Deciduous tree con relleno sólido">
            <a:extLst>
              <a:ext uri="{FF2B5EF4-FFF2-40B4-BE49-F238E27FC236}">
                <a16:creationId xmlns:a16="http://schemas.microsoft.com/office/drawing/2014/main" id="{32790694-6084-D749-AA9B-1C7EF60C963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77710" y="1818642"/>
            <a:ext cx="400110" cy="400110"/>
          </a:xfrm>
          <a:prstGeom prst="rect">
            <a:avLst/>
          </a:prstGeom>
        </p:spPr>
      </p:pic>
      <p:pic>
        <p:nvPicPr>
          <p:cNvPr id="31" name="Gráfico 30" descr="High voltage con relleno sólido">
            <a:extLst>
              <a:ext uri="{FF2B5EF4-FFF2-40B4-BE49-F238E27FC236}">
                <a16:creationId xmlns:a16="http://schemas.microsoft.com/office/drawing/2014/main" id="{DBB1F223-DC0E-454B-84F0-8915F2F7A8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51211" y="2557974"/>
            <a:ext cx="269750" cy="269750"/>
          </a:xfrm>
          <a:prstGeom prst="rect">
            <a:avLst/>
          </a:prstGeom>
        </p:spPr>
      </p:pic>
      <p:pic>
        <p:nvPicPr>
          <p:cNvPr id="32" name="Imagen 31">
            <a:extLst>
              <a:ext uri="{FF2B5EF4-FFF2-40B4-BE49-F238E27FC236}">
                <a16:creationId xmlns:a16="http://schemas.microsoft.com/office/drawing/2014/main" id="{2544B17F-E92E-354C-AB0B-19ACE65CAC02}"/>
              </a:ext>
            </a:extLst>
          </p:cNvPr>
          <p:cNvPicPr>
            <a:picLocks noChangeAspect="1"/>
          </p:cNvPicPr>
          <p:nvPr/>
        </p:nvPicPr>
        <p:blipFill>
          <a:blip r:embed="rId17">
            <a:extLst>
              <a:ext uri="{28A0092B-C50C-407E-A947-70E740481C1C}">
                <a14:useLocalDpi xmlns:a14="http://schemas.microsoft.com/office/drawing/2010/main" val="0"/>
              </a:ext>
            </a:extLst>
          </a:blip>
          <a:srcRect t="622" b="622"/>
          <a:stretch/>
        </p:blipFill>
        <p:spPr>
          <a:xfrm>
            <a:off x="6338512" y="3281155"/>
            <a:ext cx="4566166" cy="3009944"/>
          </a:xfrm>
          <a:prstGeom prst="rect">
            <a:avLst/>
          </a:prstGeom>
        </p:spPr>
      </p:pic>
    </p:spTree>
    <p:extLst>
      <p:ext uri="{BB962C8B-B14F-4D97-AF65-F5344CB8AC3E}">
        <p14:creationId xmlns:p14="http://schemas.microsoft.com/office/powerpoint/2010/main" val="3613553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43193"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162641" y="1346629"/>
            <a:ext cx="4720239" cy="834587"/>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Magangué, </a:t>
            </a:r>
            <a:r>
              <a:rPr lang="es-CO" sz="2000" b="1" kern="0" dirty="0">
                <a:latin typeface="Montserrat" pitchFamily="2" charset="77"/>
                <a:cs typeface="Calibri" panose="020F0502020204030204" pitchFamily="34" charset="0"/>
              </a:rPr>
              <a:t>Aeropuerto Baracoa </a:t>
            </a:r>
          </a:p>
          <a:p>
            <a:pPr>
              <a:lnSpc>
                <a:spcPct val="107000"/>
              </a:lnSpc>
              <a:spcAft>
                <a:spcPts val="800"/>
              </a:spcAft>
            </a:pPr>
            <a:endParaRPr lang="es-ES" sz="2000" b="1" dirty="0">
              <a:latin typeface="Montserrat" pitchFamily="2" charset="77"/>
            </a:endParaRPr>
          </a:p>
        </p:txBody>
      </p:sp>
      <p:sp>
        <p:nvSpPr>
          <p:cNvPr id="12" name="TextBox 6">
            <a:extLst>
              <a:ext uri="{FF2B5EF4-FFF2-40B4-BE49-F238E27FC236}">
                <a16:creationId xmlns:a16="http://schemas.microsoft.com/office/drawing/2014/main" id="{9E0984BA-51A7-4EFE-0EB8-61F94A92215C}"/>
              </a:ext>
            </a:extLst>
          </p:cNvPr>
          <p:cNvSpPr txBox="1"/>
          <p:nvPr/>
        </p:nvSpPr>
        <p:spPr>
          <a:xfrm>
            <a:off x="1610326" y="2379614"/>
            <a:ext cx="4272553" cy="1531060"/>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rocería de zonas de seguridad, limpieza del cerramiento perimetral y mantenimiento de los canales de drenajes de aguas lluvias del aeropuerto de Magangué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$ 230.000.000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poda técnica de árboles que son obstáculo visual en los aeropuertos de  Magangué y El Banco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$ 58.942.579 </a:t>
            </a:r>
          </a:p>
          <a:p>
            <a:pPr lvl="0" algn="just">
              <a:lnSpc>
                <a:spcPct val="107000"/>
              </a:lnSpc>
            </a:pPr>
            <a:endPar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13" name="TextBox 5">
            <a:extLst>
              <a:ext uri="{FF2B5EF4-FFF2-40B4-BE49-F238E27FC236}">
                <a16:creationId xmlns:a16="http://schemas.microsoft.com/office/drawing/2014/main" id="{7DD67A7B-6DB3-8E95-0735-49B841ADD579}"/>
              </a:ext>
            </a:extLst>
          </p:cNvPr>
          <p:cNvSpPr txBox="1"/>
          <p:nvPr/>
        </p:nvSpPr>
        <p:spPr>
          <a:xfrm>
            <a:off x="1176442" y="1880046"/>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pic>
        <p:nvPicPr>
          <p:cNvPr id="4" name="Gráfico 3" descr="Wrench con relleno sólido">
            <a:extLst>
              <a:ext uri="{FF2B5EF4-FFF2-40B4-BE49-F238E27FC236}">
                <a16:creationId xmlns:a16="http://schemas.microsoft.com/office/drawing/2014/main" id="{2455AC17-5F48-05E1-3D54-1F16BE806A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1792" y="2478578"/>
            <a:ext cx="263186" cy="263186"/>
          </a:xfrm>
          <a:prstGeom prst="rect">
            <a:avLst/>
          </a:prstGeom>
        </p:spPr>
      </p:pic>
      <p:sp>
        <p:nvSpPr>
          <p:cNvPr id="23" name="TextBox 6">
            <a:extLst>
              <a:ext uri="{FF2B5EF4-FFF2-40B4-BE49-F238E27FC236}">
                <a16:creationId xmlns:a16="http://schemas.microsoft.com/office/drawing/2014/main" id="{917D39EE-ABE8-337D-44B1-B0B2132D27A7}"/>
              </a:ext>
            </a:extLst>
          </p:cNvPr>
          <p:cNvSpPr txBox="1"/>
          <p:nvPr/>
        </p:nvSpPr>
        <p:spPr>
          <a:xfrm>
            <a:off x="1610083" y="4188956"/>
            <a:ext cx="4272553" cy="2074414"/>
          </a:xfrm>
          <a:prstGeom prst="rect">
            <a:avLst/>
          </a:prstGeom>
          <a:noFill/>
        </p:spPr>
        <p:txBody>
          <a:bodyPr wrap="square" lIns="91440" tIns="45720" rIns="91440" bIns="45720" rtlCol="0" anchor="t">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construcción de las garitas de vigilancia en la zona perimetral de la pista de los aeropuertos del El </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B</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anco, Magangué, Plato y Mompox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$ 60.000.000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algn="just">
              <a:lnSpc>
                <a:spcPct val="107000"/>
              </a:lnSpc>
            </a:pPr>
            <a:r>
              <a:rPr lang="es-ES" sz="1100" kern="0" dirty="0">
                <a:solidFill>
                  <a:schemeClr val="bg2">
                    <a:lumMod val="50000"/>
                  </a:schemeClr>
                </a:solidFill>
                <a:latin typeface="Montserrat"/>
                <a:ea typeface="Calibri"/>
                <a:cs typeface="Calibri"/>
              </a:rPr>
              <a:t>Adquirir y poner en funcionamiento los sistemas de aires acondicionado en las estaciones y aeropuertos de la </a:t>
            </a:r>
            <a:r>
              <a:rPr lang="es-ES" sz="1100" kern="100" dirty="0">
                <a:solidFill>
                  <a:schemeClr val="bg2">
                    <a:lumMod val="50000"/>
                  </a:schemeClr>
                </a:solidFill>
                <a:effectLst/>
                <a:latin typeface="Montserrat"/>
                <a:ea typeface="Calibri"/>
                <a:cs typeface="Calibri"/>
              </a:rPr>
              <a:t>Regional </a:t>
            </a:r>
            <a:r>
              <a:rPr lang="es-ES" sz="1100" kern="100" dirty="0">
                <a:solidFill>
                  <a:schemeClr val="bg2">
                    <a:lumMod val="50000"/>
                  </a:schemeClr>
                </a:solidFill>
                <a:latin typeface="Montserrat"/>
                <a:ea typeface="Calibri"/>
                <a:cs typeface="Calibri"/>
              </a:rPr>
              <a:t>N</a:t>
            </a:r>
            <a:r>
              <a:rPr lang="es-ES" sz="1100" kern="100" dirty="0">
                <a:solidFill>
                  <a:schemeClr val="bg2">
                    <a:lumMod val="50000"/>
                  </a:schemeClr>
                </a:solidFill>
                <a:effectLst/>
                <a:latin typeface="Montserrat"/>
                <a:ea typeface="Calibri"/>
                <a:cs typeface="Calibri"/>
              </a:rPr>
              <a:t>orte </a:t>
            </a:r>
            <a:r>
              <a:rPr lang="es-ES" sz="1100" b="1" kern="0" dirty="0">
                <a:solidFill>
                  <a:schemeClr val="bg2">
                    <a:lumMod val="50000"/>
                  </a:schemeClr>
                </a:solidFill>
                <a:latin typeface="Montserrat"/>
                <a:ea typeface="Calibri"/>
                <a:cs typeface="Calibri"/>
              </a:rPr>
              <a:t>$ 9.000.000 ($120.000.000)</a:t>
            </a: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materiales para la iluminación no incluidos en TVEC para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$ 9.000.000</a:t>
            </a:r>
          </a:p>
        </p:txBody>
      </p:sp>
      <p:sp>
        <p:nvSpPr>
          <p:cNvPr id="26" name="TextBox 5">
            <a:extLst>
              <a:ext uri="{FF2B5EF4-FFF2-40B4-BE49-F238E27FC236}">
                <a16:creationId xmlns:a16="http://schemas.microsoft.com/office/drawing/2014/main" id="{78102B8D-1558-A005-B283-A56EBBF0B2EE}"/>
              </a:ext>
            </a:extLst>
          </p:cNvPr>
          <p:cNvSpPr txBox="1"/>
          <p:nvPr/>
        </p:nvSpPr>
        <p:spPr>
          <a:xfrm>
            <a:off x="1210407" y="3792161"/>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28" name="Gráfico 27" descr="Wrench con relleno sólido">
            <a:extLst>
              <a:ext uri="{FF2B5EF4-FFF2-40B4-BE49-F238E27FC236}">
                <a16:creationId xmlns:a16="http://schemas.microsoft.com/office/drawing/2014/main" id="{3821577D-C447-C917-462D-654444BF03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003" y="4388235"/>
            <a:ext cx="263186" cy="263186"/>
          </a:xfrm>
          <a:prstGeom prst="rect">
            <a:avLst/>
          </a:prstGeom>
        </p:spPr>
      </p:pic>
      <p:sp>
        <p:nvSpPr>
          <p:cNvPr id="5" name="TextBox 6">
            <a:extLst>
              <a:ext uri="{FF2B5EF4-FFF2-40B4-BE49-F238E27FC236}">
                <a16:creationId xmlns:a16="http://schemas.microsoft.com/office/drawing/2014/main" id="{FCE78A74-CC01-47FF-154C-69E888DF71B6}"/>
              </a:ext>
            </a:extLst>
          </p:cNvPr>
          <p:cNvSpPr txBox="1"/>
          <p:nvPr/>
        </p:nvSpPr>
        <p:spPr>
          <a:xfrm>
            <a:off x="6933220" y="2379645"/>
            <a:ext cx="3996988" cy="1530997"/>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instalar y poner en funcionamiento grupos electrógenos para los aeropuertos de San Andrés, Corozal y Magangué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$ 75.000.000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mantenimiento general de los grupos electrógenos de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$ 25.000.000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BB088D6-AE8F-B5B6-5573-82AA58A1B595}"/>
              </a:ext>
            </a:extLst>
          </p:cNvPr>
          <p:cNvSpPr txBox="1"/>
          <p:nvPr/>
        </p:nvSpPr>
        <p:spPr>
          <a:xfrm>
            <a:off x="6482504" y="1881592"/>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Julio</a:t>
            </a:r>
          </a:p>
        </p:txBody>
      </p:sp>
      <p:pic>
        <p:nvPicPr>
          <p:cNvPr id="7" name="Gráfico 6" descr="Wrench con relleno sólido">
            <a:extLst>
              <a:ext uri="{FF2B5EF4-FFF2-40B4-BE49-F238E27FC236}">
                <a16:creationId xmlns:a16="http://schemas.microsoft.com/office/drawing/2014/main" id="{23EBC0E0-AB8B-9E5A-7667-BD0C0D381D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0282" y="2375499"/>
            <a:ext cx="263186" cy="263186"/>
          </a:xfrm>
          <a:prstGeom prst="rect">
            <a:avLst/>
          </a:prstGeom>
        </p:spPr>
      </p:pic>
      <p:pic>
        <p:nvPicPr>
          <p:cNvPr id="9" name="Gráfico 8" descr="Modern architecture con relleno sólido">
            <a:extLst>
              <a:ext uri="{FF2B5EF4-FFF2-40B4-BE49-F238E27FC236}">
                <a16:creationId xmlns:a16="http://schemas.microsoft.com/office/drawing/2014/main" id="{BFFE44E8-C8D6-1A66-A8AF-3B5D962D34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5505" y="2960074"/>
            <a:ext cx="337411" cy="337411"/>
          </a:xfrm>
          <a:prstGeom prst="rect">
            <a:avLst/>
          </a:prstGeom>
        </p:spPr>
      </p:pic>
      <p:pic>
        <p:nvPicPr>
          <p:cNvPr id="21" name="Gráfico 20" descr="Deciduous tree con relleno sólido">
            <a:extLst>
              <a:ext uri="{FF2B5EF4-FFF2-40B4-BE49-F238E27FC236}">
                <a16:creationId xmlns:a16="http://schemas.microsoft.com/office/drawing/2014/main" id="{08736976-7616-9141-9D06-FE9BA0FFD2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7243" y="3254173"/>
            <a:ext cx="338706" cy="338706"/>
          </a:xfrm>
          <a:prstGeom prst="rect">
            <a:avLst/>
          </a:prstGeom>
        </p:spPr>
      </p:pic>
      <p:pic>
        <p:nvPicPr>
          <p:cNvPr id="22" name="Gráfico 21" descr="Lights On con relleno sólido">
            <a:extLst>
              <a:ext uri="{FF2B5EF4-FFF2-40B4-BE49-F238E27FC236}">
                <a16:creationId xmlns:a16="http://schemas.microsoft.com/office/drawing/2014/main" id="{CD1D1C7C-33FA-994E-BCB9-E37295FC69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05359" y="5701952"/>
            <a:ext cx="404418" cy="404418"/>
          </a:xfrm>
          <a:prstGeom prst="rect">
            <a:avLst/>
          </a:prstGeom>
        </p:spPr>
      </p:pic>
      <p:pic>
        <p:nvPicPr>
          <p:cNvPr id="27" name="Gráfico 26" descr="Windy con relleno sólido">
            <a:extLst>
              <a:ext uri="{FF2B5EF4-FFF2-40B4-BE49-F238E27FC236}">
                <a16:creationId xmlns:a16="http://schemas.microsoft.com/office/drawing/2014/main" id="{74E90A80-E24F-8F43-A5C8-6578EBF17D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43326" y="5081310"/>
            <a:ext cx="331185" cy="331185"/>
          </a:xfrm>
          <a:prstGeom prst="rect">
            <a:avLst/>
          </a:prstGeom>
        </p:spPr>
      </p:pic>
      <p:pic>
        <p:nvPicPr>
          <p:cNvPr id="31" name="Imagen 30">
            <a:extLst>
              <a:ext uri="{FF2B5EF4-FFF2-40B4-BE49-F238E27FC236}">
                <a16:creationId xmlns:a16="http://schemas.microsoft.com/office/drawing/2014/main" id="{D59A3189-5E5A-1B41-9A0A-4335F6BCA27F}"/>
              </a:ext>
            </a:extLst>
          </p:cNvPr>
          <p:cNvPicPr>
            <a:picLocks noChangeAspect="1"/>
          </p:cNvPicPr>
          <p:nvPr/>
        </p:nvPicPr>
        <p:blipFill>
          <a:blip r:embed="rId13">
            <a:extLst>
              <a:ext uri="{28A0092B-C50C-407E-A947-70E740481C1C}">
                <a14:useLocalDpi xmlns:a14="http://schemas.microsoft.com/office/drawing/2010/main" val="0"/>
              </a:ext>
            </a:extLst>
          </a:blip>
          <a:srcRect t="8988" b="8988"/>
          <a:stretch/>
        </p:blipFill>
        <p:spPr>
          <a:xfrm>
            <a:off x="6570143" y="3907126"/>
            <a:ext cx="4272553" cy="2336352"/>
          </a:xfrm>
          <a:prstGeom prst="rect">
            <a:avLst/>
          </a:prstGeom>
        </p:spPr>
      </p:pic>
    </p:spTree>
    <p:extLst>
      <p:ext uri="{BB962C8B-B14F-4D97-AF65-F5344CB8AC3E}">
        <p14:creationId xmlns:p14="http://schemas.microsoft.com/office/powerpoint/2010/main" val="1323920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43193"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162641" y="1238626"/>
            <a:ext cx="4720239" cy="1471685"/>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Riohacha, </a:t>
            </a:r>
            <a:r>
              <a:rPr lang="es-CO" sz="2000" b="1" kern="0" dirty="0">
                <a:latin typeface="Montserrat" pitchFamily="2" charset="77"/>
                <a:cs typeface="Calibri" panose="020F0502020204030204" pitchFamily="34" charset="0"/>
              </a:rPr>
              <a:t>Aeropuerto Internacional Almirante Padilla</a:t>
            </a:r>
          </a:p>
          <a:p>
            <a:r>
              <a:rPr lang="es-CO" sz="2000" b="1" kern="0" dirty="0">
                <a:latin typeface="Montserrat" pitchFamily="2" charset="77"/>
                <a:cs typeface="Calibri" panose="020F0502020204030204" pitchFamily="34" charset="0"/>
              </a:rPr>
              <a:t> </a:t>
            </a:r>
          </a:p>
          <a:p>
            <a:pPr>
              <a:lnSpc>
                <a:spcPct val="107000"/>
              </a:lnSpc>
              <a:spcAft>
                <a:spcPts val="800"/>
              </a:spcAft>
            </a:pPr>
            <a:endParaRPr lang="es-ES" sz="2000" b="1" dirty="0">
              <a:latin typeface="Montserrat" pitchFamily="2" charset="77"/>
            </a:endParaRPr>
          </a:p>
        </p:txBody>
      </p:sp>
      <p:sp>
        <p:nvSpPr>
          <p:cNvPr id="12" name="TextBox 6">
            <a:extLst>
              <a:ext uri="{FF2B5EF4-FFF2-40B4-BE49-F238E27FC236}">
                <a16:creationId xmlns:a16="http://schemas.microsoft.com/office/drawing/2014/main" id="{9E0984BA-51A7-4EFE-0EB8-61F94A92215C}"/>
              </a:ext>
            </a:extLst>
          </p:cNvPr>
          <p:cNvSpPr txBox="1"/>
          <p:nvPr/>
        </p:nvSpPr>
        <p:spPr>
          <a:xfrm>
            <a:off x="1636813" y="2350829"/>
            <a:ext cx="4795268" cy="2255617"/>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de la estación de bomberos del aeropuerto de Riohacha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$ 200.000.000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Suministrar el combustible destinado a las  máquinas de bomberos de los aeropuertos de Santa Marta, Riohacha , Tolú, Valledupar y Mompox.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$ 23.300.000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la rocería de las zonas de seguridad y limpieza de canales del Aeropuerto Almirante Padilla de Riohacha</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$ 95.000.000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mantenimiento de la torre de control del aeropuerto de Riohacha</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  105.000.000</a:t>
            </a:r>
            <a:endPar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13" name="TextBox 5">
            <a:extLst>
              <a:ext uri="{FF2B5EF4-FFF2-40B4-BE49-F238E27FC236}">
                <a16:creationId xmlns:a16="http://schemas.microsoft.com/office/drawing/2014/main" id="{7DD67A7B-6DB3-8E95-0735-49B841ADD579}"/>
              </a:ext>
            </a:extLst>
          </p:cNvPr>
          <p:cNvSpPr txBox="1"/>
          <p:nvPr/>
        </p:nvSpPr>
        <p:spPr>
          <a:xfrm>
            <a:off x="1176442" y="1923753"/>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pic>
        <p:nvPicPr>
          <p:cNvPr id="4" name="Gráfico 3" descr="Wrench con relleno sólido">
            <a:extLst>
              <a:ext uri="{FF2B5EF4-FFF2-40B4-BE49-F238E27FC236}">
                <a16:creationId xmlns:a16="http://schemas.microsoft.com/office/drawing/2014/main" id="{2455AC17-5F48-05E1-3D54-1F16BE806A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2575" y="2463874"/>
            <a:ext cx="263186" cy="263186"/>
          </a:xfrm>
          <a:prstGeom prst="rect">
            <a:avLst/>
          </a:prstGeom>
        </p:spPr>
      </p:pic>
      <p:sp>
        <p:nvSpPr>
          <p:cNvPr id="23" name="TextBox 6">
            <a:extLst>
              <a:ext uri="{FF2B5EF4-FFF2-40B4-BE49-F238E27FC236}">
                <a16:creationId xmlns:a16="http://schemas.microsoft.com/office/drawing/2014/main" id="{917D39EE-ABE8-337D-44B1-B0B2132D27A7}"/>
              </a:ext>
            </a:extLst>
          </p:cNvPr>
          <p:cNvSpPr txBox="1"/>
          <p:nvPr/>
        </p:nvSpPr>
        <p:spPr>
          <a:xfrm>
            <a:off x="7113345" y="1608896"/>
            <a:ext cx="4302019" cy="4791505"/>
          </a:xfrm>
          <a:prstGeom prst="rect">
            <a:avLst/>
          </a:prstGeom>
          <a:noFill/>
        </p:spPr>
        <p:txBody>
          <a:bodyPr wrap="square" lIns="91440" tIns="45720" rIns="91440" bIns="45720" rtlCol="0" anchor="t">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preventivo y correctivo de las UPS de los sistemas de comunicaciones de tránsito aéreo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pistolas de señales para las torres de control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$ 37.500.000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la adquisición de repuestos destinados a sistemas de ayudas visuales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$ 30.000.000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algn="just">
              <a:lnSpc>
                <a:spcPct val="107000"/>
              </a:lnSpc>
            </a:pPr>
            <a:r>
              <a:rPr lang="es-ES" sz="1100" kern="0" dirty="0">
                <a:solidFill>
                  <a:schemeClr val="bg2">
                    <a:lumMod val="50000"/>
                  </a:schemeClr>
                </a:solidFill>
                <a:latin typeface="Montserrat"/>
                <a:ea typeface="Calibri"/>
                <a:cs typeface="Calibri"/>
              </a:rPr>
              <a:t>Adquirir y poner en funcionamiento los sistemas de aires acondicionado en las estaciones y aeropuertos de la </a:t>
            </a:r>
            <a:r>
              <a:rPr lang="es-ES" sz="1100" kern="100" dirty="0">
                <a:solidFill>
                  <a:schemeClr val="bg2">
                    <a:lumMod val="50000"/>
                  </a:schemeClr>
                </a:solidFill>
                <a:latin typeface="Montserrat"/>
                <a:ea typeface="Calibri"/>
                <a:cs typeface="Calibri"/>
              </a:rPr>
              <a:t>Regional Norte</a:t>
            </a:r>
            <a:r>
              <a:rPr lang="es-ES" sz="1100" kern="0" dirty="0">
                <a:solidFill>
                  <a:schemeClr val="bg2">
                    <a:lumMod val="50000"/>
                  </a:schemeClr>
                </a:solidFill>
                <a:latin typeface="Montserrat"/>
                <a:ea typeface="Calibri"/>
                <a:cs typeface="Calibri"/>
              </a:rPr>
              <a:t> </a:t>
            </a:r>
            <a:r>
              <a:rPr lang="es-ES" sz="1100" b="1" kern="0" dirty="0">
                <a:solidFill>
                  <a:schemeClr val="bg2">
                    <a:lumMod val="50000"/>
                  </a:schemeClr>
                </a:solidFill>
                <a:latin typeface="Montserrat"/>
                <a:ea typeface="Calibri"/>
                <a:cs typeface="Calibri"/>
              </a:rPr>
              <a:t>$ 9.000.000 ($120.000.000)</a:t>
            </a: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materiales para la iluminación no incluidos en TVEC para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$ 9.000.000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productos y elementos para el mantenimiento y limpieza de máquinas de bomberos de los aeropuertos de San Andrés, Providencia, Santa Marta, Riohacha, Valledupar, Tolú y Mompox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a:t>
            </a: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$ 26.000.000</a:t>
            </a:r>
            <a:endPar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26" name="TextBox 5">
            <a:extLst>
              <a:ext uri="{FF2B5EF4-FFF2-40B4-BE49-F238E27FC236}">
                <a16:creationId xmlns:a16="http://schemas.microsoft.com/office/drawing/2014/main" id="{78102B8D-1558-A005-B283-A56EBBF0B2EE}"/>
              </a:ext>
            </a:extLst>
          </p:cNvPr>
          <p:cNvSpPr txBox="1"/>
          <p:nvPr/>
        </p:nvSpPr>
        <p:spPr>
          <a:xfrm>
            <a:off x="6724240" y="1250201"/>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28" name="Gráfico 27" descr="Wrench con relleno sólido">
            <a:extLst>
              <a:ext uri="{FF2B5EF4-FFF2-40B4-BE49-F238E27FC236}">
                <a16:creationId xmlns:a16="http://schemas.microsoft.com/office/drawing/2014/main" id="{3821577D-C447-C917-462D-654444BF03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4743" y="1750262"/>
            <a:ext cx="263186" cy="263186"/>
          </a:xfrm>
          <a:prstGeom prst="rect">
            <a:avLst/>
          </a:prstGeom>
        </p:spPr>
      </p:pic>
      <p:pic>
        <p:nvPicPr>
          <p:cNvPr id="29" name="Gráfico 28" descr="Modern architecture con relleno sólido">
            <a:extLst>
              <a:ext uri="{FF2B5EF4-FFF2-40B4-BE49-F238E27FC236}">
                <a16:creationId xmlns:a16="http://schemas.microsoft.com/office/drawing/2014/main" id="{5EFBC4DD-92DA-F3C3-E6A2-936B0848B6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18903" y="2414635"/>
            <a:ext cx="337411" cy="337411"/>
          </a:xfrm>
          <a:prstGeom prst="rect">
            <a:avLst/>
          </a:prstGeom>
        </p:spPr>
      </p:pic>
      <p:pic>
        <p:nvPicPr>
          <p:cNvPr id="27" name="Gráfico 26" descr="Bombilla contorno">
            <a:extLst>
              <a:ext uri="{FF2B5EF4-FFF2-40B4-BE49-F238E27FC236}">
                <a16:creationId xmlns:a16="http://schemas.microsoft.com/office/drawing/2014/main" id="{BEB66DE5-D3CE-3035-E44A-520F68BBBD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27526" y="6801665"/>
            <a:ext cx="400110" cy="400110"/>
          </a:xfrm>
          <a:prstGeom prst="rect">
            <a:avLst/>
          </a:prstGeom>
        </p:spPr>
      </p:pic>
      <p:pic>
        <p:nvPicPr>
          <p:cNvPr id="33" name="Gráfico 32" descr="Wrench con relleno sólido">
            <a:extLst>
              <a:ext uri="{FF2B5EF4-FFF2-40B4-BE49-F238E27FC236}">
                <a16:creationId xmlns:a16="http://schemas.microsoft.com/office/drawing/2014/main" id="{A069763E-DE0B-9E44-9441-301AEFED8F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1601" y="4253477"/>
            <a:ext cx="263186" cy="263186"/>
          </a:xfrm>
          <a:prstGeom prst="rect">
            <a:avLst/>
          </a:prstGeom>
        </p:spPr>
      </p:pic>
      <p:pic>
        <p:nvPicPr>
          <p:cNvPr id="14" name="Gráfico 13" descr="Soap con relleno sólido">
            <a:extLst>
              <a:ext uri="{FF2B5EF4-FFF2-40B4-BE49-F238E27FC236}">
                <a16:creationId xmlns:a16="http://schemas.microsoft.com/office/drawing/2014/main" id="{150A1094-0CBE-6846-98DB-5043F31F96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26076" y="3670152"/>
            <a:ext cx="346450" cy="346450"/>
          </a:xfrm>
          <a:prstGeom prst="rect">
            <a:avLst/>
          </a:prstGeom>
        </p:spPr>
      </p:pic>
      <p:pic>
        <p:nvPicPr>
          <p:cNvPr id="30" name="Gráfico 29" descr="Fuel con relleno sólido">
            <a:extLst>
              <a:ext uri="{FF2B5EF4-FFF2-40B4-BE49-F238E27FC236}">
                <a16:creationId xmlns:a16="http://schemas.microsoft.com/office/drawing/2014/main" id="{5CAAB057-013E-654B-B008-B811C89E55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36963" y="3004001"/>
            <a:ext cx="348228" cy="348228"/>
          </a:xfrm>
          <a:prstGeom prst="rect">
            <a:avLst/>
          </a:prstGeom>
        </p:spPr>
      </p:pic>
      <p:pic>
        <p:nvPicPr>
          <p:cNvPr id="37" name="Gráfico 36" descr="Wrench con relleno sólido">
            <a:extLst>
              <a:ext uri="{FF2B5EF4-FFF2-40B4-BE49-F238E27FC236}">
                <a16:creationId xmlns:a16="http://schemas.microsoft.com/office/drawing/2014/main" id="{59F05EB3-8F9B-6940-9231-3BA110DF3D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6016" y="3046409"/>
            <a:ext cx="263186" cy="263186"/>
          </a:xfrm>
          <a:prstGeom prst="rect">
            <a:avLst/>
          </a:prstGeom>
        </p:spPr>
      </p:pic>
      <p:pic>
        <p:nvPicPr>
          <p:cNvPr id="39" name="Gráfico 38" descr="Lights On con relleno sólido">
            <a:extLst>
              <a:ext uri="{FF2B5EF4-FFF2-40B4-BE49-F238E27FC236}">
                <a16:creationId xmlns:a16="http://schemas.microsoft.com/office/drawing/2014/main" id="{D9C4CD75-CD17-FF4D-A981-F428B2320E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08927" y="4334100"/>
            <a:ext cx="404418" cy="404418"/>
          </a:xfrm>
          <a:prstGeom prst="rect">
            <a:avLst/>
          </a:prstGeom>
        </p:spPr>
      </p:pic>
      <p:pic>
        <p:nvPicPr>
          <p:cNvPr id="40" name="Gráfico 39" descr="Windy con relleno sólido">
            <a:extLst>
              <a:ext uri="{FF2B5EF4-FFF2-40B4-BE49-F238E27FC236}">
                <a16:creationId xmlns:a16="http://schemas.microsoft.com/office/drawing/2014/main" id="{B1BF4193-916B-2542-A1FC-748F0E78273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746894" y="3713458"/>
            <a:ext cx="331185" cy="331185"/>
          </a:xfrm>
          <a:prstGeom prst="rect">
            <a:avLst/>
          </a:prstGeom>
        </p:spPr>
      </p:pic>
      <p:pic>
        <p:nvPicPr>
          <p:cNvPr id="41" name="Gráfico 40" descr="Soap con relleno sólido">
            <a:extLst>
              <a:ext uri="{FF2B5EF4-FFF2-40B4-BE49-F238E27FC236}">
                <a16:creationId xmlns:a16="http://schemas.microsoft.com/office/drawing/2014/main" id="{FFA31A1F-0BF8-9A45-9572-06EBB77711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66895" y="5243186"/>
            <a:ext cx="346450" cy="346450"/>
          </a:xfrm>
          <a:prstGeom prst="rect">
            <a:avLst/>
          </a:prstGeom>
        </p:spPr>
      </p:pic>
      <p:pic>
        <p:nvPicPr>
          <p:cNvPr id="42" name="Imagen 41">
            <a:extLst>
              <a:ext uri="{FF2B5EF4-FFF2-40B4-BE49-F238E27FC236}">
                <a16:creationId xmlns:a16="http://schemas.microsoft.com/office/drawing/2014/main" id="{6044396A-9B61-0047-B074-6D3C371D8742}"/>
              </a:ext>
            </a:extLst>
          </p:cNvPr>
          <p:cNvPicPr>
            <a:picLocks noChangeAspect="1"/>
          </p:cNvPicPr>
          <p:nvPr/>
        </p:nvPicPr>
        <p:blipFill rotWithShape="1">
          <a:blip r:embed="rId17">
            <a:extLst>
              <a:ext uri="{28A0092B-C50C-407E-A947-70E740481C1C}">
                <a14:useLocalDpi xmlns:a14="http://schemas.microsoft.com/office/drawing/2010/main" val="0"/>
              </a:ext>
            </a:extLst>
          </a:blip>
          <a:srcRect t="18049" b="38399"/>
          <a:stretch/>
        </p:blipFill>
        <p:spPr>
          <a:xfrm>
            <a:off x="1257495" y="4753538"/>
            <a:ext cx="5034817" cy="1461864"/>
          </a:xfrm>
          <a:prstGeom prst="rect">
            <a:avLst/>
          </a:prstGeom>
        </p:spPr>
      </p:pic>
    </p:spTree>
    <p:extLst>
      <p:ext uri="{BB962C8B-B14F-4D97-AF65-F5344CB8AC3E}">
        <p14:creationId xmlns:p14="http://schemas.microsoft.com/office/powerpoint/2010/main" val="2895383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3E1480B-F8A8-8843-BAA2-F3715D5A9A17}"/>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6" name="TextBox 6">
            <a:extLst>
              <a:ext uri="{FF2B5EF4-FFF2-40B4-BE49-F238E27FC236}">
                <a16:creationId xmlns:a16="http://schemas.microsoft.com/office/drawing/2014/main" id="{EE332CCE-EDA1-8146-9B71-7ACCBD81259A}"/>
              </a:ext>
            </a:extLst>
          </p:cNvPr>
          <p:cNvSpPr txBox="1"/>
          <p:nvPr/>
        </p:nvSpPr>
        <p:spPr>
          <a:xfrm>
            <a:off x="1202646" y="1948318"/>
            <a:ext cx="4417866" cy="954107"/>
          </a:xfrm>
          <a:prstGeom prst="rect">
            <a:avLst/>
          </a:prstGeom>
          <a:noFill/>
        </p:spPr>
        <p:txBody>
          <a:bodyPr wrap="square" rtlCol="0">
            <a:spAutoFit/>
          </a:bodyPr>
          <a:lstStyle/>
          <a:p>
            <a:r>
              <a:rPr lang="es-ES" sz="2800" b="1" dirty="0">
                <a:latin typeface="Montserrat" pitchFamily="2" charset="77"/>
              </a:rPr>
              <a:t>Proyectos de inversión 2023</a:t>
            </a:r>
          </a:p>
        </p:txBody>
      </p:sp>
      <p:sp>
        <p:nvSpPr>
          <p:cNvPr id="7" name="TextBox 8">
            <a:extLst>
              <a:ext uri="{FF2B5EF4-FFF2-40B4-BE49-F238E27FC236}">
                <a16:creationId xmlns:a16="http://schemas.microsoft.com/office/drawing/2014/main" id="{3AF46C49-BA0E-4D45-900D-13FDAB2ED71C}"/>
              </a:ext>
            </a:extLst>
          </p:cNvPr>
          <p:cNvSpPr txBox="1"/>
          <p:nvPr/>
        </p:nvSpPr>
        <p:spPr>
          <a:xfrm>
            <a:off x="1166070" y="2923884"/>
            <a:ext cx="3698538" cy="673839"/>
          </a:xfrm>
          <a:prstGeom prst="rect">
            <a:avLst/>
          </a:prstGeom>
          <a:noFill/>
        </p:spPr>
        <p:txBody>
          <a:bodyPr wrap="square" rtlCol="0">
            <a:spAutoFit/>
          </a:bodyPr>
          <a:lstStyle/>
          <a:p>
            <a:pPr marL="0" lvl="0" indent="0" algn="just">
              <a:lnSpc>
                <a:spcPct val="107000"/>
              </a:lnSpc>
              <a:buNone/>
            </a:pPr>
            <a:r>
              <a:rPr lang="es-CO" sz="1200" kern="100" dirty="0">
                <a:solidFill>
                  <a:schemeClr val="tx1">
                    <a:lumMod val="75000"/>
                    <a:lumOff val="25000"/>
                  </a:schemeClr>
                </a:solidFill>
                <a:latin typeface="Montserrat" pitchFamily="2" charset="77"/>
                <a:ea typeface="Calibri" panose="020F0502020204030204" pitchFamily="34" charset="0"/>
                <a:cs typeface="Calibri" panose="020F0502020204030204" pitchFamily="34" charset="0"/>
              </a:rPr>
              <a:t>Los recursos a ejecutar por parte de la Dirección Regional Norte de la Aerocivil durante la vigencia 2023 están dirigidos a:</a:t>
            </a:r>
            <a:endParaRPr lang="es-CO" sz="1200" b="1" kern="100" dirty="0">
              <a:solidFill>
                <a:schemeClr val="tx1">
                  <a:lumMod val="75000"/>
                  <a:lumOff val="25000"/>
                </a:schemeClr>
              </a:solidFill>
              <a:latin typeface="Montserrat" pitchFamily="2" charset="77"/>
              <a:ea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7C7B61F7-EC18-8942-929B-AB3E1A1C07B1}"/>
              </a:ext>
            </a:extLst>
          </p:cNvPr>
          <p:cNvPicPr>
            <a:picLocks noChangeAspect="1"/>
          </p:cNvPicPr>
          <p:nvPr/>
        </p:nvPicPr>
        <p:blipFill>
          <a:blip r:embed="rId3">
            <a:extLst>
              <a:ext uri="{28A0092B-C50C-407E-A947-70E740481C1C}">
                <a14:useLocalDpi xmlns:a14="http://schemas.microsoft.com/office/drawing/2010/main" val="0"/>
              </a:ext>
            </a:extLst>
          </a:blip>
          <a:srcRect t="4027" b="4027"/>
          <a:stretch/>
        </p:blipFill>
        <p:spPr>
          <a:xfrm>
            <a:off x="5755230" y="2099285"/>
            <a:ext cx="5503705" cy="3377788"/>
          </a:xfrm>
          <a:prstGeom prst="rect">
            <a:avLst/>
          </a:prstGeom>
        </p:spPr>
      </p:pic>
      <p:sp>
        <p:nvSpPr>
          <p:cNvPr id="11" name="TextBox 5">
            <a:extLst>
              <a:ext uri="{FF2B5EF4-FFF2-40B4-BE49-F238E27FC236}">
                <a16:creationId xmlns:a16="http://schemas.microsoft.com/office/drawing/2014/main" id="{C6A25884-3535-2F4C-9D20-9AA5B1137837}"/>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13" name="Imagen 12">
            <a:extLst>
              <a:ext uri="{FF2B5EF4-FFF2-40B4-BE49-F238E27FC236}">
                <a16:creationId xmlns:a16="http://schemas.microsoft.com/office/drawing/2014/main" id="{FBA579D9-4D02-564B-944A-575BD4F57BD2}"/>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graphicFrame>
        <p:nvGraphicFramePr>
          <p:cNvPr id="2" name="Tabla 1">
            <a:extLst>
              <a:ext uri="{FF2B5EF4-FFF2-40B4-BE49-F238E27FC236}">
                <a16:creationId xmlns:a16="http://schemas.microsoft.com/office/drawing/2014/main" id="{3CAFFBCB-A842-523E-ECCF-0FCA2483FA2A}"/>
              </a:ext>
            </a:extLst>
          </p:cNvPr>
          <p:cNvGraphicFramePr>
            <a:graphicFrameLocks noGrp="1"/>
          </p:cNvGraphicFramePr>
          <p:nvPr>
            <p:extLst>
              <p:ext uri="{D42A27DB-BD31-4B8C-83A1-F6EECF244321}">
                <p14:modId xmlns:p14="http://schemas.microsoft.com/office/powerpoint/2010/main" val="2691859026"/>
              </p:ext>
            </p:extLst>
          </p:nvPr>
        </p:nvGraphicFramePr>
        <p:xfrm>
          <a:off x="1133250" y="3840841"/>
          <a:ext cx="4274323" cy="1989741"/>
        </p:xfrm>
        <a:graphic>
          <a:graphicData uri="http://schemas.openxmlformats.org/drawingml/2006/table">
            <a:tbl>
              <a:tblPr firstRow="1" bandRow="1">
                <a:tableStyleId>{1FECB4D8-DB02-4DC6-A0A2-4F2EBAE1DC90}</a:tableStyleId>
              </a:tblPr>
              <a:tblGrid>
                <a:gridCol w="1830667">
                  <a:extLst>
                    <a:ext uri="{9D8B030D-6E8A-4147-A177-3AD203B41FA5}">
                      <a16:colId xmlns:a16="http://schemas.microsoft.com/office/drawing/2014/main" val="155126887"/>
                    </a:ext>
                  </a:extLst>
                </a:gridCol>
                <a:gridCol w="1336760">
                  <a:extLst>
                    <a:ext uri="{9D8B030D-6E8A-4147-A177-3AD203B41FA5}">
                      <a16:colId xmlns:a16="http://schemas.microsoft.com/office/drawing/2014/main" val="1316088998"/>
                    </a:ext>
                  </a:extLst>
                </a:gridCol>
                <a:gridCol w="1106896">
                  <a:extLst>
                    <a:ext uri="{9D8B030D-6E8A-4147-A177-3AD203B41FA5}">
                      <a16:colId xmlns:a16="http://schemas.microsoft.com/office/drawing/2014/main" val="3026412435"/>
                    </a:ext>
                  </a:extLst>
                </a:gridCol>
              </a:tblGrid>
              <a:tr h="436664">
                <a:tc>
                  <a:txBody>
                    <a:bodyPr/>
                    <a:lstStyle/>
                    <a:p>
                      <a:pPr marL="0" algn="l" defTabSz="914400" rtl="0" eaLnBrk="1" fontAlgn="ctr" latinLnBrk="0" hangingPunct="1"/>
                      <a:r>
                        <a:rPr lang="es-CO" sz="1200" kern="1200" dirty="0">
                          <a:solidFill>
                            <a:schemeClr val="tx1"/>
                          </a:solidFill>
                          <a:latin typeface="Montserrat" pitchFamily="2" charset="77"/>
                          <a:ea typeface="+mn-ea"/>
                          <a:cs typeface="+mn-cs"/>
                        </a:rPr>
                        <a:t>RESUMEN INFORMACIÓN PROYECTOS</a:t>
                      </a:r>
                    </a:p>
                  </a:txBody>
                  <a:tcPr marL="0" marR="0" marT="0" marB="0" anchor="ctr"/>
                </a:tc>
                <a:tc>
                  <a:txBody>
                    <a:bodyPr/>
                    <a:lstStyle/>
                    <a:p>
                      <a:pPr marL="0" algn="l" defTabSz="914400" rtl="0" eaLnBrk="1" fontAlgn="ctr" latinLnBrk="0" hangingPunct="1"/>
                      <a:r>
                        <a:rPr lang="es-CO" sz="1200" kern="1200" dirty="0">
                          <a:solidFill>
                            <a:schemeClr val="tx1"/>
                          </a:solidFill>
                          <a:latin typeface="Montserrat" pitchFamily="2" charset="77"/>
                          <a:ea typeface="+mn-ea"/>
                          <a:cs typeface="+mn-cs"/>
                        </a:rPr>
                        <a:t>PRESUPUESTO ESTIMADO </a:t>
                      </a:r>
                    </a:p>
                  </a:txBody>
                  <a:tcPr marL="0" marR="0" marT="0" marB="0" anchor="ctr"/>
                </a:tc>
                <a:tc>
                  <a:txBody>
                    <a:bodyPr/>
                    <a:lstStyle/>
                    <a:p>
                      <a:pPr marL="0" algn="l" defTabSz="914400" rtl="0" eaLnBrk="1" fontAlgn="ctr" latinLnBrk="0" hangingPunct="1"/>
                      <a:r>
                        <a:rPr lang="es-CO" sz="1200" kern="1200" dirty="0">
                          <a:solidFill>
                            <a:schemeClr val="tx1"/>
                          </a:solidFill>
                          <a:latin typeface="Montserrat" pitchFamily="2" charset="77"/>
                          <a:ea typeface="+mn-ea"/>
                          <a:cs typeface="+mn-cs"/>
                        </a:rPr>
                        <a:t>CANTIDAD PROCESOS</a:t>
                      </a:r>
                    </a:p>
                  </a:txBody>
                  <a:tcPr marL="0" marR="0" marT="0" marB="0" anchor="ctr"/>
                </a:tc>
                <a:extLst>
                  <a:ext uri="{0D108BD9-81ED-4DB2-BD59-A6C34878D82A}">
                    <a16:rowId xmlns:a16="http://schemas.microsoft.com/office/drawing/2014/main" val="3133364852"/>
                  </a:ext>
                </a:extLst>
              </a:tr>
              <a:tr h="236527">
                <a:tc>
                  <a:txBody>
                    <a:bodyPr/>
                    <a:lstStyle/>
                    <a:p>
                      <a:pPr marL="0" algn="ctr" defTabSz="914400" rtl="0" eaLnBrk="1" fontAlgn="b" latinLnBrk="0" hangingPunct="1"/>
                      <a:r>
                        <a:rPr lang="es-CO" sz="1200" kern="1200" dirty="0">
                          <a:solidFill>
                            <a:schemeClr val="tx1"/>
                          </a:solidFill>
                          <a:latin typeface="Montserrat" pitchFamily="2" charset="77"/>
                          <a:ea typeface="+mn-ea"/>
                          <a:cs typeface="+mn-cs"/>
                        </a:rPr>
                        <a:t>Mejoramiento</a:t>
                      </a:r>
                    </a:p>
                  </a:txBody>
                  <a:tcPr marL="0" marR="0" marT="0" marB="0" anchor="b"/>
                </a:tc>
                <a:tc>
                  <a:txBody>
                    <a:bodyPr/>
                    <a:lstStyle/>
                    <a:p>
                      <a:pPr marL="0" algn="ctr" defTabSz="914400" rtl="0" eaLnBrk="1" fontAlgn="ctr" latinLnBrk="0" hangingPunct="1"/>
                      <a:r>
                        <a:rPr lang="es-CO" sz="1200" kern="1200" dirty="0">
                          <a:solidFill>
                            <a:schemeClr val="tx1"/>
                          </a:solidFill>
                          <a:latin typeface="Montserrat" pitchFamily="2" charset="77"/>
                          <a:ea typeface="+mn-ea"/>
                          <a:cs typeface="+mn-cs"/>
                        </a:rPr>
                        <a:t>$ 4.320.000.000</a:t>
                      </a:r>
                    </a:p>
                  </a:txBody>
                  <a:tcPr marL="0" marR="0" marT="0" marB="0" anchor="ctr"/>
                </a:tc>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16</a:t>
                      </a:r>
                    </a:p>
                  </a:txBody>
                  <a:tcPr marL="0" marR="0" marT="0" marB="0" anchor="ctr"/>
                </a:tc>
                <a:extLst>
                  <a:ext uri="{0D108BD9-81ED-4DB2-BD59-A6C34878D82A}">
                    <a16:rowId xmlns:a16="http://schemas.microsoft.com/office/drawing/2014/main" val="4024523710"/>
                  </a:ext>
                </a:extLst>
              </a:tr>
              <a:tr h="236527">
                <a:tc>
                  <a:txBody>
                    <a:bodyPr/>
                    <a:lstStyle/>
                    <a:p>
                      <a:pPr marL="0" algn="ctr" defTabSz="914400" rtl="0" eaLnBrk="1" fontAlgn="b" latinLnBrk="0" hangingPunct="1"/>
                      <a:r>
                        <a:rPr lang="es-CO" sz="1200" kern="1200">
                          <a:solidFill>
                            <a:schemeClr val="tx1"/>
                          </a:solidFill>
                          <a:latin typeface="Montserrat" pitchFamily="2" charset="77"/>
                          <a:ea typeface="+mn-ea"/>
                          <a:cs typeface="+mn-cs"/>
                        </a:rPr>
                        <a:t>Mantenimiento</a:t>
                      </a:r>
                    </a:p>
                  </a:txBody>
                  <a:tcPr marL="0" marR="0" marT="0" marB="0" anchor="b"/>
                </a:tc>
                <a:tc>
                  <a:txBody>
                    <a:bodyPr/>
                    <a:lstStyle/>
                    <a:p>
                      <a:pPr marL="0" algn="ctr" defTabSz="914400" rtl="0" eaLnBrk="1" fontAlgn="ctr" latinLnBrk="0" hangingPunct="1"/>
                      <a:r>
                        <a:rPr lang="es-CO" sz="1200" kern="1200" dirty="0">
                          <a:solidFill>
                            <a:schemeClr val="tx1"/>
                          </a:solidFill>
                          <a:latin typeface="Montserrat" pitchFamily="2" charset="77"/>
                          <a:ea typeface="+mn-ea"/>
                          <a:cs typeface="+mn-cs"/>
                        </a:rPr>
                        <a:t>$ 3.855.670.712</a:t>
                      </a:r>
                    </a:p>
                  </a:txBody>
                  <a:tcPr marL="0" marR="0" marT="0" marB="0" anchor="ctr"/>
                </a:tc>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14</a:t>
                      </a:r>
                    </a:p>
                  </a:txBody>
                  <a:tcPr marL="0" marR="0" marT="0" marB="0" anchor="ctr"/>
                </a:tc>
                <a:extLst>
                  <a:ext uri="{0D108BD9-81ED-4DB2-BD59-A6C34878D82A}">
                    <a16:rowId xmlns:a16="http://schemas.microsoft.com/office/drawing/2014/main" val="1834069664"/>
                  </a:ext>
                </a:extLst>
              </a:tr>
              <a:tr h="236527">
                <a:tc>
                  <a:txBody>
                    <a:bodyPr/>
                    <a:lstStyle/>
                    <a:p>
                      <a:pPr marL="0" algn="ctr" defTabSz="914400" rtl="0" eaLnBrk="1" fontAlgn="b" latinLnBrk="0" hangingPunct="1"/>
                      <a:r>
                        <a:rPr lang="es-CO" sz="1200" kern="1200" dirty="0">
                          <a:solidFill>
                            <a:schemeClr val="tx1"/>
                          </a:solidFill>
                          <a:latin typeface="Montserrat" pitchFamily="2" charset="77"/>
                          <a:ea typeface="+mn-ea"/>
                          <a:cs typeface="+mn-cs"/>
                        </a:rPr>
                        <a:t>Servicios Aeroportuarios</a:t>
                      </a:r>
                    </a:p>
                  </a:txBody>
                  <a:tcPr marL="0" marR="0" marT="0" marB="0" anchor="b"/>
                </a:tc>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$ 2.697.933.094</a:t>
                      </a:r>
                    </a:p>
                  </a:txBody>
                  <a:tcPr marL="0" marR="0" marT="0" marB="0" anchor="ctr"/>
                </a:tc>
                <a:tc>
                  <a:txBody>
                    <a:bodyPr/>
                    <a:lstStyle/>
                    <a:p>
                      <a:pPr marL="0" algn="ctr" defTabSz="914400" rtl="0" eaLnBrk="1" fontAlgn="ctr" latinLnBrk="0" hangingPunct="1"/>
                      <a:r>
                        <a:rPr lang="es-CO" sz="1200" kern="1200" dirty="0">
                          <a:solidFill>
                            <a:schemeClr val="tx1"/>
                          </a:solidFill>
                          <a:latin typeface="Montserrat" pitchFamily="2" charset="77"/>
                          <a:ea typeface="+mn-ea"/>
                          <a:cs typeface="+mn-cs"/>
                        </a:rPr>
                        <a:t>10</a:t>
                      </a:r>
                    </a:p>
                  </a:txBody>
                  <a:tcPr marL="0" marR="0" marT="0" marB="0" anchor="ctr"/>
                </a:tc>
                <a:extLst>
                  <a:ext uri="{0D108BD9-81ED-4DB2-BD59-A6C34878D82A}">
                    <a16:rowId xmlns:a16="http://schemas.microsoft.com/office/drawing/2014/main" val="501621479"/>
                  </a:ext>
                </a:extLst>
              </a:tr>
              <a:tr h="236527">
                <a:tc>
                  <a:txBody>
                    <a:bodyPr/>
                    <a:lstStyle/>
                    <a:p>
                      <a:pPr marL="0" algn="ctr" defTabSz="914400" rtl="0" eaLnBrk="1" fontAlgn="b" latinLnBrk="0" hangingPunct="1"/>
                      <a:r>
                        <a:rPr lang="es-CO" sz="1200" kern="1200" dirty="0">
                          <a:solidFill>
                            <a:schemeClr val="tx1"/>
                          </a:solidFill>
                          <a:latin typeface="Montserrat" pitchFamily="2" charset="77"/>
                          <a:ea typeface="+mn-ea"/>
                          <a:cs typeface="+mn-cs"/>
                        </a:rPr>
                        <a:t>Servicios a la Navegación</a:t>
                      </a:r>
                    </a:p>
                  </a:txBody>
                  <a:tcPr marL="0" marR="0" marT="0" marB="0" anchor="b"/>
                </a:tc>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$ 650.000.000</a:t>
                      </a:r>
                    </a:p>
                  </a:txBody>
                  <a:tcPr marL="0" marR="0" marT="0" marB="0" anchor="ctr"/>
                </a:tc>
                <a:tc>
                  <a:txBody>
                    <a:bodyPr/>
                    <a:lstStyle/>
                    <a:p>
                      <a:pPr marL="0" algn="ctr" defTabSz="914400" rtl="0" eaLnBrk="1" fontAlgn="ctr" latinLnBrk="0" hangingPunct="1"/>
                      <a:r>
                        <a:rPr lang="es-CO" sz="1200" kern="1200" dirty="0">
                          <a:solidFill>
                            <a:schemeClr val="tx1"/>
                          </a:solidFill>
                          <a:latin typeface="Montserrat" pitchFamily="2" charset="77"/>
                          <a:ea typeface="+mn-ea"/>
                          <a:cs typeface="+mn-cs"/>
                        </a:rPr>
                        <a:t>2</a:t>
                      </a:r>
                    </a:p>
                  </a:txBody>
                  <a:tcPr marL="0" marR="0" marT="0" marB="0" anchor="ctr"/>
                </a:tc>
                <a:extLst>
                  <a:ext uri="{0D108BD9-81ED-4DB2-BD59-A6C34878D82A}">
                    <a16:rowId xmlns:a16="http://schemas.microsoft.com/office/drawing/2014/main" val="858347541"/>
                  </a:ext>
                </a:extLst>
              </a:tr>
              <a:tr h="236527">
                <a:tc>
                  <a:txBody>
                    <a:bodyPr/>
                    <a:lstStyle/>
                    <a:p>
                      <a:pPr marL="0" algn="ctr" defTabSz="914400" rtl="0" eaLnBrk="1" fontAlgn="b" latinLnBrk="0" hangingPunct="1"/>
                      <a:r>
                        <a:rPr lang="es-CO" sz="1200" kern="1200" dirty="0">
                          <a:solidFill>
                            <a:schemeClr val="tx1"/>
                          </a:solidFill>
                          <a:latin typeface="Montserrat" pitchFamily="2" charset="77"/>
                          <a:ea typeface="+mn-ea"/>
                          <a:cs typeface="+mn-cs"/>
                        </a:rPr>
                        <a:t>Otros servicios</a:t>
                      </a:r>
                    </a:p>
                  </a:txBody>
                  <a:tcPr marL="0" marR="0" marT="0" marB="0" anchor="b"/>
                </a:tc>
                <a:tc>
                  <a:txBody>
                    <a:bodyPr/>
                    <a:lstStyle/>
                    <a:p>
                      <a:pPr marL="0" algn="ctr" defTabSz="914400" rtl="0" eaLnBrk="1" fontAlgn="ctr" latinLnBrk="0" hangingPunct="1"/>
                      <a:r>
                        <a:rPr lang="es-CO" sz="1200" kern="1200" dirty="0">
                          <a:solidFill>
                            <a:schemeClr val="tx1"/>
                          </a:solidFill>
                          <a:latin typeface="Montserrat" pitchFamily="2" charset="77"/>
                          <a:ea typeface="+mn-ea"/>
                          <a:cs typeface="+mn-cs"/>
                        </a:rPr>
                        <a:t>$ 307.569.651</a:t>
                      </a:r>
                    </a:p>
                  </a:txBody>
                  <a:tcPr marL="0" marR="0" marT="0" marB="0" anchor="ctr"/>
                </a:tc>
                <a:tc>
                  <a:txBody>
                    <a:bodyPr/>
                    <a:lstStyle/>
                    <a:p>
                      <a:pPr marL="0" algn="ctr" defTabSz="914400" rtl="0" eaLnBrk="1" fontAlgn="ctr" latinLnBrk="0" hangingPunct="1"/>
                      <a:r>
                        <a:rPr lang="es-CO" sz="1200" kern="1200" dirty="0">
                          <a:solidFill>
                            <a:schemeClr val="tx1"/>
                          </a:solidFill>
                          <a:latin typeface="Montserrat" pitchFamily="2" charset="77"/>
                          <a:ea typeface="+mn-ea"/>
                          <a:cs typeface="+mn-cs"/>
                        </a:rPr>
                        <a:t>2</a:t>
                      </a:r>
                    </a:p>
                  </a:txBody>
                  <a:tcPr marL="0" marR="0" marT="0" marB="0" anchor="ctr"/>
                </a:tc>
                <a:extLst>
                  <a:ext uri="{0D108BD9-81ED-4DB2-BD59-A6C34878D82A}">
                    <a16:rowId xmlns:a16="http://schemas.microsoft.com/office/drawing/2014/main" val="1155562943"/>
                  </a:ext>
                </a:extLst>
              </a:tr>
            </a:tbl>
          </a:graphicData>
        </a:graphic>
      </p:graphicFrame>
    </p:spTree>
    <p:extLst>
      <p:ext uri="{BB962C8B-B14F-4D97-AF65-F5344CB8AC3E}">
        <p14:creationId xmlns:p14="http://schemas.microsoft.com/office/powerpoint/2010/main" val="2784789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43193" y="1399884"/>
            <a:ext cx="1133249" cy="5067300"/>
          </a:xfrm>
          <a:prstGeom prst="rect">
            <a:avLst/>
          </a:prstGeom>
        </p:spPr>
      </p:pic>
      <p:sp>
        <p:nvSpPr>
          <p:cNvPr id="5" name="TextBox 6">
            <a:extLst>
              <a:ext uri="{FF2B5EF4-FFF2-40B4-BE49-F238E27FC236}">
                <a16:creationId xmlns:a16="http://schemas.microsoft.com/office/drawing/2014/main" id="{FCE78A74-CC01-47FF-154C-69E888DF71B6}"/>
              </a:ext>
            </a:extLst>
          </p:cNvPr>
          <p:cNvSpPr txBox="1"/>
          <p:nvPr/>
        </p:nvSpPr>
        <p:spPr>
          <a:xfrm>
            <a:off x="1603502" y="3429000"/>
            <a:ext cx="5225120" cy="2255617"/>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Instalar acometida trifásica entre la subestación y la estación VOR-DME al servicio del aeropuerto de Santa </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M</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arta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$ 170.000.000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Ejecutar programa de gestión social a cargo de la entidad en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$ 65.862.781</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Suministrar el combustible destinado a las máquinas de bomberos de los  aeropuertos de  Santa Marta, Riohacha , Tolú, Valledupar y Mompox</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$ 23.300.000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la rocería de las zonas de seguridad, limpieza de canales  del aeropuerto de Santa Marta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$ 95.000.000</a:t>
            </a:r>
            <a:endPar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BB088D6-AE8F-B5B6-5573-82AA58A1B595}"/>
              </a:ext>
            </a:extLst>
          </p:cNvPr>
          <p:cNvSpPr txBox="1"/>
          <p:nvPr/>
        </p:nvSpPr>
        <p:spPr>
          <a:xfrm>
            <a:off x="1180573" y="2906015"/>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pic>
        <p:nvPicPr>
          <p:cNvPr id="7" name="Gráfico 6" descr="Wrench con relleno sólido">
            <a:extLst>
              <a:ext uri="{FF2B5EF4-FFF2-40B4-BE49-F238E27FC236}">
                <a16:creationId xmlns:a16="http://schemas.microsoft.com/office/drawing/2014/main" id="{23EBC0E0-AB8B-9E5A-7667-BD0C0D381D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6556" y="3528253"/>
            <a:ext cx="263186" cy="263186"/>
          </a:xfrm>
          <a:prstGeom prst="rect">
            <a:avLst/>
          </a:prstGeom>
        </p:spPr>
      </p:pic>
      <p:pic>
        <p:nvPicPr>
          <p:cNvPr id="9" name="Gráfico 8" descr="Modern architecture con relleno sólido">
            <a:extLst>
              <a:ext uri="{FF2B5EF4-FFF2-40B4-BE49-F238E27FC236}">
                <a16:creationId xmlns:a16="http://schemas.microsoft.com/office/drawing/2014/main" id="{BFFE44E8-C8D6-1A66-A8AF-3B5D962D34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1779" y="4036592"/>
            <a:ext cx="337411" cy="337411"/>
          </a:xfrm>
          <a:prstGeom prst="rect">
            <a:avLst/>
          </a:prstGeom>
        </p:spPr>
      </p:pic>
      <p:sp>
        <p:nvSpPr>
          <p:cNvPr id="10" name="TextBox 6">
            <a:extLst>
              <a:ext uri="{FF2B5EF4-FFF2-40B4-BE49-F238E27FC236}">
                <a16:creationId xmlns:a16="http://schemas.microsoft.com/office/drawing/2014/main" id="{58982D23-58CC-CBD0-942F-74A51BB4024E}"/>
              </a:ext>
            </a:extLst>
          </p:cNvPr>
          <p:cNvSpPr txBox="1"/>
          <p:nvPr/>
        </p:nvSpPr>
        <p:spPr>
          <a:xfrm>
            <a:off x="1176443" y="1881161"/>
            <a:ext cx="4720239" cy="859979"/>
          </a:xfrm>
          <a:prstGeom prst="rect">
            <a:avLst/>
          </a:prstGeom>
          <a:noFill/>
        </p:spPr>
        <p:txBody>
          <a:bodyPr wrap="square" rtlCol="0">
            <a:spAutoFit/>
          </a:bodyPr>
          <a:lstStyle/>
          <a:p>
            <a:pPr>
              <a:lnSpc>
                <a:spcPct val="107000"/>
              </a:lnSpc>
              <a:spcAft>
                <a:spcPts val="800"/>
              </a:spcAft>
            </a:pPr>
            <a:r>
              <a:rPr lang="es-CO" sz="2400" b="1" kern="0" dirty="0">
                <a:latin typeface="Montserrat" pitchFamily="2" charset="77"/>
                <a:ea typeface="Times New Roman" panose="02020603050405020304" pitchFamily="18" charset="0"/>
                <a:cs typeface="Calibri" panose="020F0502020204030204" pitchFamily="34" charset="0"/>
              </a:rPr>
              <a:t>Santa Marta, </a:t>
            </a:r>
            <a:r>
              <a:rPr lang="es-CO" sz="2400" b="1" kern="0" dirty="0">
                <a:latin typeface="Montserrat" pitchFamily="2" charset="77"/>
                <a:cs typeface="Calibri" panose="020F0502020204030204" pitchFamily="34" charset="0"/>
              </a:rPr>
              <a:t>Aeropuerto Internacional Simón Bolívar</a:t>
            </a:r>
            <a:endParaRPr lang="es-ES" sz="2400" b="1" dirty="0">
              <a:latin typeface="Montserrat" pitchFamily="2" charset="77"/>
            </a:endParaRPr>
          </a:p>
        </p:txBody>
      </p:sp>
      <p:pic>
        <p:nvPicPr>
          <p:cNvPr id="17" name="Gráfico 16" descr="Sirena contorno">
            <a:extLst>
              <a:ext uri="{FF2B5EF4-FFF2-40B4-BE49-F238E27FC236}">
                <a16:creationId xmlns:a16="http://schemas.microsoft.com/office/drawing/2014/main" id="{DA267335-2EFC-97D4-AE0F-FE6EBE0D66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5834" y="4580342"/>
            <a:ext cx="400110" cy="400110"/>
          </a:xfrm>
          <a:prstGeom prst="rect">
            <a:avLst/>
          </a:prstGeom>
        </p:spPr>
      </p:pic>
      <p:pic>
        <p:nvPicPr>
          <p:cNvPr id="27" name="Gráfico 26" descr="Bombilla contorno">
            <a:extLst>
              <a:ext uri="{FF2B5EF4-FFF2-40B4-BE49-F238E27FC236}">
                <a16:creationId xmlns:a16="http://schemas.microsoft.com/office/drawing/2014/main" id="{BEB66DE5-D3CE-3035-E44A-520F68BBBD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27526" y="7068952"/>
            <a:ext cx="400110" cy="400110"/>
          </a:xfrm>
          <a:prstGeom prst="rect">
            <a:avLst/>
          </a:prstGeom>
        </p:spPr>
      </p:pic>
      <p:pic>
        <p:nvPicPr>
          <p:cNvPr id="36" name="Gráfico 35" descr="Wrench con relleno sólido">
            <a:extLst>
              <a:ext uri="{FF2B5EF4-FFF2-40B4-BE49-F238E27FC236}">
                <a16:creationId xmlns:a16="http://schemas.microsoft.com/office/drawing/2014/main" id="{81FB9592-AF98-1EC5-77C2-03891AB66A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6004" y="5334173"/>
            <a:ext cx="263186" cy="263186"/>
          </a:xfrm>
          <a:prstGeom prst="rect">
            <a:avLst/>
          </a:prstGeom>
        </p:spPr>
      </p:pic>
      <p:pic>
        <p:nvPicPr>
          <p:cNvPr id="30" name="Imagen 29">
            <a:extLst>
              <a:ext uri="{FF2B5EF4-FFF2-40B4-BE49-F238E27FC236}">
                <a16:creationId xmlns:a16="http://schemas.microsoft.com/office/drawing/2014/main" id="{57C604F9-659A-6349-8EA2-D399AA69546B}"/>
              </a:ext>
            </a:extLst>
          </p:cNvPr>
          <p:cNvPicPr>
            <a:picLocks noChangeAspect="1"/>
          </p:cNvPicPr>
          <p:nvPr/>
        </p:nvPicPr>
        <p:blipFill rotWithShape="1">
          <a:blip r:embed="rId11">
            <a:extLst>
              <a:ext uri="{28A0092B-C50C-407E-A947-70E740481C1C}">
                <a14:useLocalDpi xmlns:a14="http://schemas.microsoft.com/office/drawing/2010/main" val="0"/>
              </a:ext>
            </a:extLst>
          </a:blip>
          <a:srcRect l="2762" r="22732"/>
          <a:stretch/>
        </p:blipFill>
        <p:spPr>
          <a:xfrm>
            <a:off x="7414025" y="1868945"/>
            <a:ext cx="4272553" cy="3815672"/>
          </a:xfrm>
          <a:prstGeom prst="rect">
            <a:avLst/>
          </a:prstGeom>
        </p:spPr>
      </p:pic>
    </p:spTree>
    <p:extLst>
      <p:ext uri="{BB962C8B-B14F-4D97-AF65-F5344CB8AC3E}">
        <p14:creationId xmlns:p14="http://schemas.microsoft.com/office/powerpoint/2010/main" val="295113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43193" y="1399884"/>
            <a:ext cx="1133249" cy="5067300"/>
          </a:xfrm>
          <a:prstGeom prst="rect">
            <a:avLst/>
          </a:prstGeom>
        </p:spPr>
      </p:pic>
      <p:sp>
        <p:nvSpPr>
          <p:cNvPr id="10" name="TextBox 6">
            <a:extLst>
              <a:ext uri="{FF2B5EF4-FFF2-40B4-BE49-F238E27FC236}">
                <a16:creationId xmlns:a16="http://schemas.microsoft.com/office/drawing/2014/main" id="{58982D23-58CC-CBD0-942F-74A51BB4024E}"/>
              </a:ext>
            </a:extLst>
          </p:cNvPr>
          <p:cNvSpPr txBox="1"/>
          <p:nvPr/>
        </p:nvSpPr>
        <p:spPr>
          <a:xfrm>
            <a:off x="1146964" y="1701156"/>
            <a:ext cx="4720239" cy="1471685"/>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Santa Marta, </a:t>
            </a:r>
            <a:r>
              <a:rPr lang="es-CO" sz="2000" b="1" kern="0" dirty="0">
                <a:latin typeface="Montserrat" pitchFamily="2" charset="77"/>
                <a:cs typeface="Calibri" panose="020F0502020204030204" pitchFamily="34" charset="0"/>
              </a:rPr>
              <a:t>Aeropuerto Internacional Simón Bolívar</a:t>
            </a:r>
          </a:p>
          <a:p>
            <a:r>
              <a:rPr lang="es-CO" sz="2000" b="1" kern="0" dirty="0">
                <a:latin typeface="Montserrat" pitchFamily="2" charset="77"/>
                <a:cs typeface="Calibri" panose="020F0502020204030204" pitchFamily="34" charset="0"/>
              </a:rPr>
              <a:t> </a:t>
            </a:r>
          </a:p>
          <a:p>
            <a:pPr>
              <a:lnSpc>
                <a:spcPct val="107000"/>
              </a:lnSpc>
              <a:spcAft>
                <a:spcPts val="800"/>
              </a:spcAft>
            </a:pPr>
            <a:endParaRPr lang="es-ES" sz="2000" b="1" dirty="0">
              <a:latin typeface="Montserrat" pitchFamily="2" charset="77"/>
            </a:endParaRPr>
          </a:p>
        </p:txBody>
      </p:sp>
      <p:sp>
        <p:nvSpPr>
          <p:cNvPr id="18" name="TextBox 6">
            <a:extLst>
              <a:ext uri="{FF2B5EF4-FFF2-40B4-BE49-F238E27FC236}">
                <a16:creationId xmlns:a16="http://schemas.microsoft.com/office/drawing/2014/main" id="{2911117F-96D9-11BB-8803-3025DD653BC4}"/>
              </a:ext>
            </a:extLst>
          </p:cNvPr>
          <p:cNvSpPr txBox="1"/>
          <p:nvPr/>
        </p:nvSpPr>
        <p:spPr>
          <a:xfrm>
            <a:off x="1637239" y="2840283"/>
            <a:ext cx="4388008" cy="2617833"/>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preventivo y correctivo de las UPS de los sistemas de comunicaciones de tránsito aéreo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$ 100.000.000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inventario forestal en los aeropuertos de Santa Marta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$ 140.261.046</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pistolas de señales para las torres de control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$ 37.500.000 </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la adquisición de repuestos destinados a sistemas de ayudas visuales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$ 30.000.000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19" name="TextBox 5">
            <a:extLst>
              <a:ext uri="{FF2B5EF4-FFF2-40B4-BE49-F238E27FC236}">
                <a16:creationId xmlns:a16="http://schemas.microsoft.com/office/drawing/2014/main" id="{81A39E27-2959-A4E3-C521-77CF5CC55237}"/>
              </a:ext>
            </a:extLst>
          </p:cNvPr>
          <p:cNvSpPr txBox="1"/>
          <p:nvPr/>
        </p:nvSpPr>
        <p:spPr>
          <a:xfrm>
            <a:off x="1135138" y="2481588"/>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16" name="Gráfico 15" descr="Árbol marchito con relleno sólido">
            <a:extLst>
              <a:ext uri="{FF2B5EF4-FFF2-40B4-BE49-F238E27FC236}">
                <a16:creationId xmlns:a16="http://schemas.microsoft.com/office/drawing/2014/main" id="{892A59F2-4BA0-B8CD-4095-7E14E843F5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5910" y="3648450"/>
            <a:ext cx="304479" cy="304479"/>
          </a:xfrm>
          <a:prstGeom prst="rect">
            <a:avLst/>
          </a:prstGeom>
        </p:spPr>
      </p:pic>
      <p:pic>
        <p:nvPicPr>
          <p:cNvPr id="30" name="Gráfico 29" descr="Avión con relleno sólido">
            <a:extLst>
              <a:ext uri="{FF2B5EF4-FFF2-40B4-BE49-F238E27FC236}">
                <a16:creationId xmlns:a16="http://schemas.microsoft.com/office/drawing/2014/main" id="{306F5F2D-281C-92AA-35E0-06F3ECE951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8135" y="4188601"/>
            <a:ext cx="337411" cy="337411"/>
          </a:xfrm>
          <a:prstGeom prst="rect">
            <a:avLst/>
          </a:prstGeom>
        </p:spPr>
      </p:pic>
      <p:pic>
        <p:nvPicPr>
          <p:cNvPr id="40" name="Gráfico 39" descr="Wrench con relleno sólido">
            <a:extLst>
              <a:ext uri="{FF2B5EF4-FFF2-40B4-BE49-F238E27FC236}">
                <a16:creationId xmlns:a16="http://schemas.microsoft.com/office/drawing/2014/main" id="{054AB075-84A1-1A8E-2F0D-7FF747003C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74610" y="3041248"/>
            <a:ext cx="263186" cy="263186"/>
          </a:xfrm>
          <a:prstGeom prst="rect">
            <a:avLst/>
          </a:prstGeom>
        </p:spPr>
      </p:pic>
      <p:sp>
        <p:nvSpPr>
          <p:cNvPr id="26" name="CuadroTexto 25">
            <a:extLst>
              <a:ext uri="{FF2B5EF4-FFF2-40B4-BE49-F238E27FC236}">
                <a16:creationId xmlns:a16="http://schemas.microsoft.com/office/drawing/2014/main" id="{88377E5D-C0CE-3242-9DA5-2C8BD58D2463}"/>
              </a:ext>
            </a:extLst>
          </p:cNvPr>
          <p:cNvSpPr txBox="1"/>
          <p:nvPr/>
        </p:nvSpPr>
        <p:spPr>
          <a:xfrm>
            <a:off x="6879854" y="2839239"/>
            <a:ext cx="4082587" cy="2436757"/>
          </a:xfrm>
          <a:prstGeom prst="rect">
            <a:avLst/>
          </a:prstGeom>
          <a:noFill/>
        </p:spPr>
        <p:txBody>
          <a:bodyPr wrap="square" lIns="91440" tIns="45720" rIns="91440" bIns="45720" anchor="t">
            <a:spAutoFit/>
          </a:bodyPr>
          <a:lstStyle/>
          <a:p>
            <a:pPr algn="just">
              <a:lnSpc>
                <a:spcPct val="107000"/>
              </a:lnSpc>
            </a:pPr>
            <a:r>
              <a:rPr lang="es-ES" sz="1100" kern="0" dirty="0">
                <a:solidFill>
                  <a:schemeClr val="bg2">
                    <a:lumMod val="50000"/>
                  </a:schemeClr>
                </a:solidFill>
                <a:latin typeface="Montserrat"/>
                <a:ea typeface="Calibri"/>
                <a:cs typeface="Calibri"/>
              </a:rPr>
              <a:t>Adquirir y poner en funcionamiento los sistemas de aires acondicionado en las estaciones y aeropuertos de la </a:t>
            </a:r>
            <a:r>
              <a:rPr lang="es-ES" sz="1100" kern="100" dirty="0">
                <a:solidFill>
                  <a:schemeClr val="bg2">
                    <a:lumMod val="50000"/>
                  </a:schemeClr>
                </a:solidFill>
                <a:effectLst/>
                <a:latin typeface="Montserrat"/>
                <a:ea typeface="Calibri"/>
                <a:cs typeface="Calibri"/>
              </a:rPr>
              <a:t>Regional </a:t>
            </a:r>
            <a:r>
              <a:rPr lang="es-ES" sz="1100" kern="100" dirty="0">
                <a:solidFill>
                  <a:schemeClr val="bg2">
                    <a:lumMod val="50000"/>
                  </a:schemeClr>
                </a:solidFill>
                <a:latin typeface="Montserrat"/>
                <a:ea typeface="Calibri"/>
                <a:cs typeface="Calibri"/>
              </a:rPr>
              <a:t>N</a:t>
            </a:r>
            <a:r>
              <a:rPr lang="es-ES" sz="1100" kern="100" dirty="0">
                <a:solidFill>
                  <a:schemeClr val="bg2">
                    <a:lumMod val="50000"/>
                  </a:schemeClr>
                </a:solidFill>
                <a:effectLst/>
                <a:latin typeface="Montserrat"/>
                <a:ea typeface="Calibri"/>
                <a:cs typeface="Calibri"/>
              </a:rPr>
              <a:t>orte </a:t>
            </a:r>
            <a:r>
              <a:rPr lang="es-ES" sz="1100" b="1" kern="0" dirty="0">
                <a:solidFill>
                  <a:schemeClr val="bg2">
                    <a:lumMod val="50000"/>
                  </a:schemeClr>
                </a:solidFill>
                <a:latin typeface="Montserrat"/>
                <a:ea typeface="Calibri"/>
                <a:cs typeface="Calibri"/>
              </a:rPr>
              <a:t>$ 9.000.000 ($120.000.000).</a:t>
            </a: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materiales para la iluminación no incluidos en TVEC para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$ 9.000.000</a:t>
            </a:r>
          </a:p>
          <a:p>
            <a:pPr lvl="0" algn="just">
              <a:lnSpc>
                <a:spcPct val="107000"/>
              </a:lnSpc>
            </a:pPr>
            <a:endPar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productos y elementos para el mantenimiento y limpieza de máquinas de bomberos de los aeropuertos de San Andrés, Providencia, Santa Marta, Riohacha, Valledupar, Tolú y Mompox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$ 3.714.285</a:t>
            </a:r>
          </a:p>
        </p:txBody>
      </p:sp>
      <p:pic>
        <p:nvPicPr>
          <p:cNvPr id="28" name="Gráfico 27" descr="Wrench con relleno sólido">
            <a:extLst>
              <a:ext uri="{FF2B5EF4-FFF2-40B4-BE49-F238E27FC236}">
                <a16:creationId xmlns:a16="http://schemas.microsoft.com/office/drawing/2014/main" id="{38F4F968-1DAD-DE43-8706-E7698BF394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79663" y="4774838"/>
            <a:ext cx="263186" cy="263186"/>
          </a:xfrm>
          <a:prstGeom prst="rect">
            <a:avLst/>
          </a:prstGeom>
        </p:spPr>
      </p:pic>
      <p:pic>
        <p:nvPicPr>
          <p:cNvPr id="29" name="Gráfico 28" descr="Lights On con relleno sólido">
            <a:extLst>
              <a:ext uri="{FF2B5EF4-FFF2-40B4-BE49-F238E27FC236}">
                <a16:creationId xmlns:a16="http://schemas.microsoft.com/office/drawing/2014/main" id="{B5C4D7B7-BB5E-DA47-BC9D-2403F5AC08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86043" y="3653199"/>
            <a:ext cx="404418" cy="404418"/>
          </a:xfrm>
          <a:prstGeom prst="rect">
            <a:avLst/>
          </a:prstGeom>
        </p:spPr>
      </p:pic>
      <p:pic>
        <p:nvPicPr>
          <p:cNvPr id="38" name="Gráfico 37" descr="Windy con relleno sólido">
            <a:extLst>
              <a:ext uri="{FF2B5EF4-FFF2-40B4-BE49-F238E27FC236}">
                <a16:creationId xmlns:a16="http://schemas.microsoft.com/office/drawing/2014/main" id="{8A939778-855C-6B47-BF1A-49039C2B3F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13203" y="2936832"/>
            <a:ext cx="331185" cy="331185"/>
          </a:xfrm>
          <a:prstGeom prst="rect">
            <a:avLst/>
          </a:prstGeom>
        </p:spPr>
      </p:pic>
      <p:pic>
        <p:nvPicPr>
          <p:cNvPr id="45" name="Gráfico 44" descr="Soap con relleno sólido">
            <a:extLst>
              <a:ext uri="{FF2B5EF4-FFF2-40B4-BE49-F238E27FC236}">
                <a16:creationId xmlns:a16="http://schemas.microsoft.com/office/drawing/2014/main" id="{3BF210B8-CEBC-2143-AFB4-6FBB861182B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05570" y="4533950"/>
            <a:ext cx="346450" cy="346450"/>
          </a:xfrm>
          <a:prstGeom prst="rect">
            <a:avLst/>
          </a:prstGeom>
        </p:spPr>
      </p:pic>
    </p:spTree>
    <p:extLst>
      <p:ext uri="{BB962C8B-B14F-4D97-AF65-F5344CB8AC3E}">
        <p14:creationId xmlns:p14="http://schemas.microsoft.com/office/powerpoint/2010/main" val="394454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43193" y="1399884"/>
            <a:ext cx="1133249" cy="5067300"/>
          </a:xfrm>
          <a:prstGeom prst="rect">
            <a:avLst/>
          </a:prstGeom>
        </p:spPr>
      </p:pic>
      <p:sp>
        <p:nvSpPr>
          <p:cNvPr id="31" name="TextBox 6">
            <a:extLst>
              <a:ext uri="{FF2B5EF4-FFF2-40B4-BE49-F238E27FC236}">
                <a16:creationId xmlns:a16="http://schemas.microsoft.com/office/drawing/2014/main" id="{D1799420-5AFD-F8B8-491A-C0194F4BBEB9}"/>
              </a:ext>
            </a:extLst>
          </p:cNvPr>
          <p:cNvSpPr txBox="1"/>
          <p:nvPr/>
        </p:nvSpPr>
        <p:spPr>
          <a:xfrm>
            <a:off x="1176443" y="1656663"/>
            <a:ext cx="4720239" cy="1471685"/>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Valledupar, </a:t>
            </a:r>
            <a:r>
              <a:rPr lang="es-CO" sz="2000" b="1" kern="0" dirty="0">
                <a:latin typeface="Montserrat" pitchFamily="2" charset="77"/>
                <a:cs typeface="Calibri" panose="020F0502020204030204" pitchFamily="34" charset="0"/>
              </a:rPr>
              <a:t>Aeropuerto Alfonso López Pumarejo</a:t>
            </a:r>
          </a:p>
          <a:p>
            <a:r>
              <a:rPr lang="es-CO" sz="2000" b="1" kern="0" dirty="0">
                <a:latin typeface="Montserrat" pitchFamily="2" charset="77"/>
                <a:cs typeface="Calibri" panose="020F0502020204030204" pitchFamily="34" charset="0"/>
              </a:rPr>
              <a:t> </a:t>
            </a:r>
          </a:p>
          <a:p>
            <a:pPr>
              <a:lnSpc>
                <a:spcPct val="107000"/>
              </a:lnSpc>
              <a:spcAft>
                <a:spcPts val="800"/>
              </a:spcAft>
            </a:pPr>
            <a:endParaRPr lang="es-ES" sz="2000" b="1" dirty="0">
              <a:latin typeface="Montserrat" pitchFamily="2" charset="77"/>
            </a:endParaRPr>
          </a:p>
        </p:txBody>
      </p:sp>
      <p:sp>
        <p:nvSpPr>
          <p:cNvPr id="32" name="TextBox 6">
            <a:extLst>
              <a:ext uri="{FF2B5EF4-FFF2-40B4-BE49-F238E27FC236}">
                <a16:creationId xmlns:a16="http://schemas.microsoft.com/office/drawing/2014/main" id="{0DA5038F-FCB7-AB33-079B-01A3993AA116}"/>
              </a:ext>
            </a:extLst>
          </p:cNvPr>
          <p:cNvSpPr txBox="1"/>
          <p:nvPr/>
        </p:nvSpPr>
        <p:spPr>
          <a:xfrm>
            <a:off x="1641899" y="2864693"/>
            <a:ext cx="3996988" cy="1530997"/>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Suministrar el combustible destinado a las  máquinas de bomberos de los  aeropuertos de Santa </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M</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arta, Riohacha , Tolú, Valledupar y Mompox</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$ 23.300.000</a:t>
            </a:r>
          </a:p>
          <a:p>
            <a:pPr lvl="0" algn="just">
              <a:lnSpc>
                <a:spcPct val="107000"/>
              </a:lnSpc>
            </a:pPr>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rocería de las zonas de seguridad y limpieza de canales del  aeropuerto Alfonso López de Valledupar </a:t>
            </a:r>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$ 96.000.000</a:t>
            </a:r>
            <a:endPar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33" name="TextBox 5">
            <a:extLst>
              <a:ext uri="{FF2B5EF4-FFF2-40B4-BE49-F238E27FC236}">
                <a16:creationId xmlns:a16="http://schemas.microsoft.com/office/drawing/2014/main" id="{EE9B282A-7EE8-C562-3F30-2CD202E7321F}"/>
              </a:ext>
            </a:extLst>
          </p:cNvPr>
          <p:cNvSpPr txBox="1"/>
          <p:nvPr/>
        </p:nvSpPr>
        <p:spPr>
          <a:xfrm>
            <a:off x="1205749" y="2450012"/>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34" name="TextBox 6">
            <a:extLst>
              <a:ext uri="{FF2B5EF4-FFF2-40B4-BE49-F238E27FC236}">
                <a16:creationId xmlns:a16="http://schemas.microsoft.com/office/drawing/2014/main" id="{31DC3359-5707-CE31-E48F-7E35033FE3AF}"/>
              </a:ext>
            </a:extLst>
          </p:cNvPr>
          <p:cNvSpPr txBox="1"/>
          <p:nvPr/>
        </p:nvSpPr>
        <p:spPr>
          <a:xfrm>
            <a:off x="7239618" y="2154567"/>
            <a:ext cx="3996988" cy="3342453"/>
          </a:xfrm>
          <a:prstGeom prst="rect">
            <a:avLst/>
          </a:prstGeom>
          <a:noFill/>
        </p:spPr>
        <p:txBody>
          <a:bodyPr wrap="square" lIns="91440" tIns="45720" rIns="91440" bIns="45720" rtlCol="0" anchor="t">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preventivo y correctivo de las UPS de los sistemas de comunicaciones de tránsito aéreo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algn="just">
              <a:lnSpc>
                <a:spcPct val="107000"/>
              </a:lnSpc>
            </a:pPr>
            <a:r>
              <a:rPr lang="es-ES" sz="1100" kern="0" dirty="0">
                <a:solidFill>
                  <a:schemeClr val="bg2">
                    <a:lumMod val="50000"/>
                  </a:schemeClr>
                </a:solidFill>
                <a:latin typeface="Montserrat"/>
                <a:ea typeface="Calibri"/>
                <a:cs typeface="Calibri"/>
              </a:rPr>
              <a:t>Adquirir y poner en funcionamiento los sistemas de aires acondicionado en las estaciones y aeropuertos de la </a:t>
            </a:r>
            <a:r>
              <a:rPr lang="es-ES" sz="1100" kern="100" dirty="0">
                <a:solidFill>
                  <a:schemeClr val="bg2">
                    <a:lumMod val="50000"/>
                  </a:schemeClr>
                </a:solidFill>
                <a:effectLst/>
                <a:latin typeface="Montserrat"/>
                <a:ea typeface="Calibri"/>
                <a:cs typeface="Calibri"/>
              </a:rPr>
              <a:t>Regional </a:t>
            </a:r>
            <a:r>
              <a:rPr lang="es-ES" sz="1100" kern="100" dirty="0">
                <a:solidFill>
                  <a:schemeClr val="bg2">
                    <a:lumMod val="50000"/>
                  </a:schemeClr>
                </a:solidFill>
                <a:latin typeface="Montserrat"/>
                <a:ea typeface="Calibri"/>
                <a:cs typeface="Calibri"/>
              </a:rPr>
              <a:t>N</a:t>
            </a:r>
            <a:r>
              <a:rPr lang="es-ES" sz="1100" kern="100" dirty="0">
                <a:solidFill>
                  <a:schemeClr val="bg2">
                    <a:lumMod val="50000"/>
                  </a:schemeClr>
                </a:solidFill>
                <a:effectLst/>
                <a:latin typeface="Montserrat"/>
                <a:ea typeface="Calibri"/>
                <a:cs typeface="Calibri"/>
              </a:rPr>
              <a:t>orte </a:t>
            </a:r>
            <a:r>
              <a:rPr lang="es-CO" sz="1100" b="1" kern="0" dirty="0">
                <a:solidFill>
                  <a:schemeClr val="bg2">
                    <a:lumMod val="50000"/>
                  </a:schemeClr>
                </a:solidFill>
                <a:latin typeface="Montserrat"/>
                <a:ea typeface="Calibri"/>
                <a:cs typeface="Calibri"/>
              </a:rPr>
              <a:t>$ 9.000.000 ($120.000.000)</a:t>
            </a: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materiales para la iluminación no incluidos en TVEC para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9.000.000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productos y elementos para el mantenimiento y limpieza de máquinas de bomberos de los aeropuertos de San Andrés, Providencia, Santa Marta, Riohacha, Valledupar, Tolú y Mompox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$ 3.714.285</a:t>
            </a:r>
            <a:endParaRPr lang="es-CO"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35" name="TextBox 5">
            <a:extLst>
              <a:ext uri="{FF2B5EF4-FFF2-40B4-BE49-F238E27FC236}">
                <a16:creationId xmlns:a16="http://schemas.microsoft.com/office/drawing/2014/main" id="{6600DCAA-606F-55A8-4CBC-F106BB60CCD5}"/>
              </a:ext>
            </a:extLst>
          </p:cNvPr>
          <p:cNvSpPr txBox="1"/>
          <p:nvPr/>
        </p:nvSpPr>
        <p:spPr>
          <a:xfrm>
            <a:off x="6840763" y="1656663"/>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36" name="Gráfico 35" descr="Sirena contorno">
            <a:extLst>
              <a:ext uri="{FF2B5EF4-FFF2-40B4-BE49-F238E27FC236}">
                <a16:creationId xmlns:a16="http://schemas.microsoft.com/office/drawing/2014/main" id="{1200D3E1-AE1F-D2AE-9D68-6E316EF615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8373" y="2907204"/>
            <a:ext cx="400110" cy="400110"/>
          </a:xfrm>
          <a:prstGeom prst="rect">
            <a:avLst/>
          </a:prstGeom>
        </p:spPr>
      </p:pic>
      <p:pic>
        <p:nvPicPr>
          <p:cNvPr id="41" name="Gráfico 40" descr="Wrench con relleno sólido">
            <a:extLst>
              <a:ext uri="{FF2B5EF4-FFF2-40B4-BE49-F238E27FC236}">
                <a16:creationId xmlns:a16="http://schemas.microsoft.com/office/drawing/2014/main" id="{55D8664C-10F5-42D6-CE36-C106749FD3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82007" y="2352770"/>
            <a:ext cx="263186" cy="263186"/>
          </a:xfrm>
          <a:prstGeom prst="rect">
            <a:avLst/>
          </a:prstGeom>
        </p:spPr>
      </p:pic>
      <p:pic>
        <p:nvPicPr>
          <p:cNvPr id="43" name="Gráfico 42" descr="Wrench con relleno sólido">
            <a:extLst>
              <a:ext uri="{FF2B5EF4-FFF2-40B4-BE49-F238E27FC236}">
                <a16:creationId xmlns:a16="http://schemas.microsoft.com/office/drawing/2014/main" id="{39DFD700-4F52-58ED-7DAC-18959F6F33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2232" y="3744828"/>
            <a:ext cx="263186" cy="263186"/>
          </a:xfrm>
          <a:prstGeom prst="rect">
            <a:avLst/>
          </a:prstGeom>
        </p:spPr>
      </p:pic>
      <p:pic>
        <p:nvPicPr>
          <p:cNvPr id="26" name="Gráfico 25" descr="Lights On con relleno sólido">
            <a:extLst>
              <a:ext uri="{FF2B5EF4-FFF2-40B4-BE49-F238E27FC236}">
                <a16:creationId xmlns:a16="http://schemas.microsoft.com/office/drawing/2014/main" id="{25829F9E-4DA0-1F48-8E69-BBCF35EE46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58815" y="3882795"/>
            <a:ext cx="404418" cy="404418"/>
          </a:xfrm>
          <a:prstGeom prst="rect">
            <a:avLst/>
          </a:prstGeom>
        </p:spPr>
      </p:pic>
      <p:pic>
        <p:nvPicPr>
          <p:cNvPr id="28" name="Gráfico 27" descr="Windy con relleno sólido">
            <a:extLst>
              <a:ext uri="{FF2B5EF4-FFF2-40B4-BE49-F238E27FC236}">
                <a16:creationId xmlns:a16="http://schemas.microsoft.com/office/drawing/2014/main" id="{6ADC878F-D6BD-1943-A5FB-E6FB2C9829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85975" y="3216909"/>
            <a:ext cx="331185" cy="331185"/>
          </a:xfrm>
          <a:prstGeom prst="rect">
            <a:avLst/>
          </a:prstGeom>
        </p:spPr>
      </p:pic>
      <p:pic>
        <p:nvPicPr>
          <p:cNvPr id="29" name="Gráfico 28" descr="Soap con relleno sólido">
            <a:extLst>
              <a:ext uri="{FF2B5EF4-FFF2-40B4-BE49-F238E27FC236}">
                <a16:creationId xmlns:a16="http://schemas.microsoft.com/office/drawing/2014/main" id="{1633FA7A-7DC8-E248-AC49-889FE9FF1D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78342" y="4800689"/>
            <a:ext cx="346450" cy="346450"/>
          </a:xfrm>
          <a:prstGeom prst="rect">
            <a:avLst/>
          </a:prstGeom>
        </p:spPr>
      </p:pic>
      <p:pic>
        <p:nvPicPr>
          <p:cNvPr id="38" name="Imagen 37">
            <a:extLst>
              <a:ext uri="{FF2B5EF4-FFF2-40B4-BE49-F238E27FC236}">
                <a16:creationId xmlns:a16="http://schemas.microsoft.com/office/drawing/2014/main" id="{A91F967F-7998-8B49-8929-CA2486A9BF1F}"/>
              </a:ext>
            </a:extLst>
          </p:cNvPr>
          <p:cNvPicPr>
            <a:picLocks noChangeAspect="1"/>
          </p:cNvPicPr>
          <p:nvPr/>
        </p:nvPicPr>
        <p:blipFill>
          <a:blip r:embed="rId13">
            <a:extLst>
              <a:ext uri="{28A0092B-C50C-407E-A947-70E740481C1C}">
                <a14:useLocalDpi xmlns:a14="http://schemas.microsoft.com/office/drawing/2010/main" val="0"/>
              </a:ext>
            </a:extLst>
          </a:blip>
          <a:srcRect t="19382" b="19382"/>
          <a:stretch/>
        </p:blipFill>
        <p:spPr>
          <a:xfrm>
            <a:off x="1366334" y="4287213"/>
            <a:ext cx="4272553" cy="1471685"/>
          </a:xfrm>
          <a:prstGeom prst="rect">
            <a:avLst/>
          </a:prstGeom>
        </p:spPr>
      </p:pic>
    </p:spTree>
    <p:extLst>
      <p:ext uri="{BB962C8B-B14F-4D97-AF65-F5344CB8AC3E}">
        <p14:creationId xmlns:p14="http://schemas.microsoft.com/office/powerpoint/2010/main" val="645970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43193" y="1399884"/>
            <a:ext cx="1133249" cy="5067300"/>
          </a:xfrm>
          <a:prstGeom prst="rect">
            <a:avLst/>
          </a:prstGeom>
        </p:spPr>
      </p:pic>
      <p:sp>
        <p:nvSpPr>
          <p:cNvPr id="10" name="TextBox 6">
            <a:extLst>
              <a:ext uri="{FF2B5EF4-FFF2-40B4-BE49-F238E27FC236}">
                <a16:creationId xmlns:a16="http://schemas.microsoft.com/office/drawing/2014/main" id="{58982D23-58CC-CBD0-942F-74A51BB4024E}"/>
              </a:ext>
            </a:extLst>
          </p:cNvPr>
          <p:cNvSpPr txBox="1"/>
          <p:nvPr/>
        </p:nvSpPr>
        <p:spPr>
          <a:xfrm>
            <a:off x="1146965" y="1262675"/>
            <a:ext cx="3996988" cy="1163908"/>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Cartagena, </a:t>
            </a:r>
            <a:r>
              <a:rPr lang="es-CO" sz="2000" b="1" kern="0" dirty="0">
                <a:latin typeface="Montserrat" pitchFamily="2" charset="77"/>
                <a:cs typeface="Calibri" panose="020F0502020204030204" pitchFamily="34" charset="0"/>
              </a:rPr>
              <a:t>Aeropuerto Rafael Núñez</a:t>
            </a:r>
          </a:p>
          <a:p>
            <a:pPr>
              <a:lnSpc>
                <a:spcPct val="107000"/>
              </a:lnSpc>
              <a:spcAft>
                <a:spcPts val="800"/>
              </a:spcAft>
            </a:pPr>
            <a:endParaRPr lang="es-ES" sz="2000" b="1" dirty="0">
              <a:latin typeface="Montserrat" pitchFamily="2" charset="77"/>
            </a:endParaRPr>
          </a:p>
        </p:txBody>
      </p:sp>
      <p:sp>
        <p:nvSpPr>
          <p:cNvPr id="18" name="TextBox 6">
            <a:extLst>
              <a:ext uri="{FF2B5EF4-FFF2-40B4-BE49-F238E27FC236}">
                <a16:creationId xmlns:a16="http://schemas.microsoft.com/office/drawing/2014/main" id="{2911117F-96D9-11BB-8803-3025DD653BC4}"/>
              </a:ext>
            </a:extLst>
          </p:cNvPr>
          <p:cNvSpPr txBox="1"/>
          <p:nvPr/>
        </p:nvSpPr>
        <p:spPr>
          <a:xfrm>
            <a:off x="1549428" y="2386247"/>
            <a:ext cx="3887542" cy="625299"/>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Ejecutar programa de gestión social a cargo de la entidad en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p>
          <a:p>
            <a:pPr lvl="0">
              <a:lnSpc>
                <a:spcPct val="107000"/>
              </a:lnSpc>
            </a:pP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$ 101.706.870 </a:t>
            </a:r>
          </a:p>
        </p:txBody>
      </p:sp>
      <p:sp>
        <p:nvSpPr>
          <p:cNvPr id="19" name="TextBox 5">
            <a:extLst>
              <a:ext uri="{FF2B5EF4-FFF2-40B4-BE49-F238E27FC236}">
                <a16:creationId xmlns:a16="http://schemas.microsoft.com/office/drawing/2014/main" id="{81A39E27-2959-A4E3-C521-77CF5CC55237}"/>
              </a:ext>
            </a:extLst>
          </p:cNvPr>
          <p:cNvSpPr txBox="1"/>
          <p:nvPr/>
        </p:nvSpPr>
        <p:spPr>
          <a:xfrm>
            <a:off x="1135138" y="1986137"/>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pic>
        <p:nvPicPr>
          <p:cNvPr id="21" name="Gráfico 20" descr="Modern architecture con relleno sólido">
            <a:extLst>
              <a:ext uri="{FF2B5EF4-FFF2-40B4-BE49-F238E27FC236}">
                <a16:creationId xmlns:a16="http://schemas.microsoft.com/office/drawing/2014/main" id="{3D8935C4-9D60-87C8-ACB0-F191B1DCD1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9402" y="5884462"/>
            <a:ext cx="337411" cy="337411"/>
          </a:xfrm>
          <a:prstGeom prst="rect">
            <a:avLst/>
          </a:prstGeom>
        </p:spPr>
      </p:pic>
      <p:pic>
        <p:nvPicPr>
          <p:cNvPr id="16" name="Gráfico 15" descr="Árbol marchito con relleno sólido">
            <a:extLst>
              <a:ext uri="{FF2B5EF4-FFF2-40B4-BE49-F238E27FC236}">
                <a16:creationId xmlns:a16="http://schemas.microsoft.com/office/drawing/2014/main" id="{892A59F2-4BA0-B8CD-4095-7E14E843F5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6054" y="3996528"/>
            <a:ext cx="304479" cy="304479"/>
          </a:xfrm>
          <a:prstGeom prst="rect">
            <a:avLst/>
          </a:prstGeom>
        </p:spPr>
      </p:pic>
      <p:pic>
        <p:nvPicPr>
          <p:cNvPr id="30" name="Gráfico 29" descr="Avión con relleno sólido">
            <a:extLst>
              <a:ext uri="{FF2B5EF4-FFF2-40B4-BE49-F238E27FC236}">
                <a16:creationId xmlns:a16="http://schemas.microsoft.com/office/drawing/2014/main" id="{306F5F2D-281C-92AA-35E0-06F3ECE951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35422" y="2263571"/>
            <a:ext cx="337411" cy="337411"/>
          </a:xfrm>
          <a:prstGeom prst="rect">
            <a:avLst/>
          </a:prstGeom>
        </p:spPr>
      </p:pic>
      <p:sp>
        <p:nvSpPr>
          <p:cNvPr id="34" name="TextBox 6">
            <a:extLst>
              <a:ext uri="{FF2B5EF4-FFF2-40B4-BE49-F238E27FC236}">
                <a16:creationId xmlns:a16="http://schemas.microsoft.com/office/drawing/2014/main" id="{31DC3359-5707-CE31-E48F-7E35033FE3AF}"/>
              </a:ext>
            </a:extLst>
          </p:cNvPr>
          <p:cNvSpPr txBox="1"/>
          <p:nvPr/>
        </p:nvSpPr>
        <p:spPr>
          <a:xfrm>
            <a:off x="6153913" y="1671945"/>
            <a:ext cx="5075642" cy="4610429"/>
          </a:xfrm>
          <a:prstGeom prst="rect">
            <a:avLst/>
          </a:prstGeom>
          <a:noFill/>
        </p:spPr>
        <p:txBody>
          <a:bodyPr wrap="square" lIns="91440" tIns="45720" rIns="91440" bIns="45720" rtlCol="0" anchor="t">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Mantener, recuperar y dar en servicio del sistema RVR del aeropuerto Rafael Núñez de Cartagena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$ 500.000.000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mantenimiento preventivo y correctivo de las UPS de los sistemas de comunicaciones de tránsito aéreo de los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a:t>
            </a: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$ 100.000.000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instalar y poner en servicio los equipos de aire acondicionado para el centro de control (C.A.C.) de Barranquilla, sala técnica y área administrativa del aeropuerto de Cartagena </a:t>
            </a:r>
          </a:p>
          <a:p>
            <a:pPr lvl="0" algn="just">
              <a:lnSpc>
                <a:spcPct val="107000"/>
              </a:lnSpc>
            </a:pP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430.000.000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mantenimiento del cerramiento, rocería y limpieza de los lotes adquiridos por la acción popular en el aeropuerto Rafael Núñez de Cartagena</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$ 210.000.000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y poner en funcionamiento los sistemas de aires acondicionado en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p>
          <a:p>
            <a:pPr algn="just">
              <a:lnSpc>
                <a:spcPct val="107000"/>
              </a:lnSpc>
            </a:pPr>
            <a:r>
              <a:rPr lang="es-CO" sz="1100" b="1" kern="0" dirty="0">
                <a:solidFill>
                  <a:schemeClr val="bg2">
                    <a:lumMod val="50000"/>
                  </a:schemeClr>
                </a:solidFill>
                <a:latin typeface="Montserrat"/>
                <a:ea typeface="Calibri"/>
                <a:cs typeface="Calibri"/>
              </a:rPr>
              <a:t>$ 9.000.000 ($120.000.000)</a:t>
            </a: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materiales para la iluminación no incluidos en TVEC para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$ 9.000.000</a:t>
            </a:r>
          </a:p>
          <a:p>
            <a:pPr lvl="0" algn="just">
              <a:lnSpc>
                <a:spcPct val="107000"/>
              </a:lnSpc>
            </a:pP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mantenimiento de la torre de control del aeropuerto Rafael Núñez de Cartagena  </a:t>
            </a:r>
            <a:r>
              <a:rPr lang="es-ES"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$ 100.000.000</a:t>
            </a:r>
            <a:endParaRPr lang="es-CO" sz="1100"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35" name="TextBox 5">
            <a:extLst>
              <a:ext uri="{FF2B5EF4-FFF2-40B4-BE49-F238E27FC236}">
                <a16:creationId xmlns:a16="http://schemas.microsoft.com/office/drawing/2014/main" id="{6600DCAA-606F-55A8-4CBC-F106BB60CCD5}"/>
              </a:ext>
            </a:extLst>
          </p:cNvPr>
          <p:cNvSpPr txBox="1"/>
          <p:nvPr/>
        </p:nvSpPr>
        <p:spPr>
          <a:xfrm>
            <a:off x="5651958" y="1212186"/>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40" name="Gráfico 39" descr="Wrench con relleno sólido">
            <a:extLst>
              <a:ext uri="{FF2B5EF4-FFF2-40B4-BE49-F238E27FC236}">
                <a16:creationId xmlns:a16="http://schemas.microsoft.com/office/drawing/2014/main" id="{054AB075-84A1-1A8E-2F0D-7FF747003C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38276" y="2525888"/>
            <a:ext cx="263186" cy="263186"/>
          </a:xfrm>
          <a:prstGeom prst="rect">
            <a:avLst/>
          </a:prstGeom>
        </p:spPr>
      </p:pic>
      <p:pic>
        <p:nvPicPr>
          <p:cNvPr id="41" name="Gráfico 40" descr="Wrench con relleno sólido">
            <a:extLst>
              <a:ext uri="{FF2B5EF4-FFF2-40B4-BE49-F238E27FC236}">
                <a16:creationId xmlns:a16="http://schemas.microsoft.com/office/drawing/2014/main" id="{55D8664C-10F5-42D6-CE36-C106749FD3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74903" y="1716808"/>
            <a:ext cx="263186" cy="263186"/>
          </a:xfrm>
          <a:prstGeom prst="rect">
            <a:avLst/>
          </a:prstGeom>
        </p:spPr>
      </p:pic>
      <p:pic>
        <p:nvPicPr>
          <p:cNvPr id="23" name="Gráfico 22" descr="Lights On con relleno sólido">
            <a:extLst>
              <a:ext uri="{FF2B5EF4-FFF2-40B4-BE49-F238E27FC236}">
                <a16:creationId xmlns:a16="http://schemas.microsoft.com/office/drawing/2014/main" id="{A3E146F1-18A2-3C43-80BC-35807BDD6A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98586" y="5269447"/>
            <a:ext cx="404418" cy="404418"/>
          </a:xfrm>
          <a:prstGeom prst="rect">
            <a:avLst/>
          </a:prstGeom>
        </p:spPr>
      </p:pic>
      <p:pic>
        <p:nvPicPr>
          <p:cNvPr id="26" name="Gráfico 25" descr="Windy con relleno sólido">
            <a:extLst>
              <a:ext uri="{FF2B5EF4-FFF2-40B4-BE49-F238E27FC236}">
                <a16:creationId xmlns:a16="http://schemas.microsoft.com/office/drawing/2014/main" id="{3818B264-18B1-3C41-B16B-34434F35BD0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741648" y="4614918"/>
            <a:ext cx="331185" cy="331185"/>
          </a:xfrm>
          <a:prstGeom prst="rect">
            <a:avLst/>
          </a:prstGeom>
        </p:spPr>
      </p:pic>
      <p:pic>
        <p:nvPicPr>
          <p:cNvPr id="28" name="Gráfico 27" descr="Windy con relleno sólido">
            <a:extLst>
              <a:ext uri="{FF2B5EF4-FFF2-40B4-BE49-F238E27FC236}">
                <a16:creationId xmlns:a16="http://schemas.microsoft.com/office/drawing/2014/main" id="{ED0F698A-BCF4-714F-8C96-417853189ED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736751" y="3158557"/>
            <a:ext cx="331185" cy="331185"/>
          </a:xfrm>
          <a:prstGeom prst="rect">
            <a:avLst/>
          </a:prstGeom>
        </p:spPr>
      </p:pic>
      <p:pic>
        <p:nvPicPr>
          <p:cNvPr id="29" name="Imagen 28">
            <a:extLst>
              <a:ext uri="{FF2B5EF4-FFF2-40B4-BE49-F238E27FC236}">
                <a16:creationId xmlns:a16="http://schemas.microsoft.com/office/drawing/2014/main" id="{92CE5926-6747-664B-B51B-C96F7543B1CC}"/>
              </a:ext>
            </a:extLst>
          </p:cNvPr>
          <p:cNvPicPr>
            <a:picLocks noChangeAspect="1"/>
          </p:cNvPicPr>
          <p:nvPr/>
        </p:nvPicPr>
        <p:blipFill>
          <a:blip r:embed="rId15">
            <a:extLst>
              <a:ext uri="{28A0092B-C50C-407E-A947-70E740481C1C}">
                <a14:useLocalDpi xmlns:a14="http://schemas.microsoft.com/office/drawing/2010/main" val="0"/>
              </a:ext>
            </a:extLst>
          </a:blip>
          <a:srcRect l="6648" r="6648"/>
          <a:stretch/>
        </p:blipFill>
        <p:spPr>
          <a:xfrm>
            <a:off x="1238276" y="3241316"/>
            <a:ext cx="3905677" cy="2980557"/>
          </a:xfrm>
          <a:prstGeom prst="rect">
            <a:avLst/>
          </a:prstGeom>
        </p:spPr>
      </p:pic>
    </p:spTree>
    <p:extLst>
      <p:ext uri="{BB962C8B-B14F-4D97-AF65-F5344CB8AC3E}">
        <p14:creationId xmlns:p14="http://schemas.microsoft.com/office/powerpoint/2010/main" val="943150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43193" y="1399884"/>
            <a:ext cx="1133249" cy="5067300"/>
          </a:xfrm>
          <a:prstGeom prst="rect">
            <a:avLst/>
          </a:prstGeom>
        </p:spPr>
      </p:pic>
      <p:sp>
        <p:nvSpPr>
          <p:cNvPr id="3" name="TextBox 6">
            <a:extLst>
              <a:ext uri="{FF2B5EF4-FFF2-40B4-BE49-F238E27FC236}">
                <a16:creationId xmlns:a16="http://schemas.microsoft.com/office/drawing/2014/main" id="{1AD9C4A8-4BD9-DFAD-67B1-9E1B59F2CB82}"/>
              </a:ext>
            </a:extLst>
          </p:cNvPr>
          <p:cNvSpPr txBox="1"/>
          <p:nvPr/>
        </p:nvSpPr>
        <p:spPr>
          <a:xfrm>
            <a:off x="1166070" y="1774551"/>
            <a:ext cx="3572185" cy="1357744"/>
          </a:xfrm>
          <a:prstGeom prst="rect">
            <a:avLst/>
          </a:prstGeom>
          <a:noFill/>
        </p:spPr>
        <p:txBody>
          <a:bodyPr wrap="square" rtlCol="0">
            <a:spAutoFit/>
          </a:bodyPr>
          <a:lstStyle/>
          <a:p>
            <a:pPr>
              <a:lnSpc>
                <a:spcPct val="107000"/>
              </a:lnSpc>
              <a:spcAft>
                <a:spcPts val="800"/>
              </a:spcAft>
            </a:pPr>
            <a:r>
              <a:rPr lang="es-CO" sz="2400" b="1" kern="0" dirty="0">
                <a:latin typeface="Montserrat" pitchFamily="2" charset="77"/>
                <a:ea typeface="Times New Roman" panose="02020603050405020304" pitchFamily="18" charset="0"/>
                <a:cs typeface="Calibri" panose="020F0502020204030204" pitchFamily="34" charset="0"/>
              </a:rPr>
              <a:t>Plato, </a:t>
            </a:r>
            <a:r>
              <a:rPr lang="es-CO" sz="2400" b="1" kern="0" dirty="0">
                <a:latin typeface="Montserrat" pitchFamily="2" charset="77"/>
                <a:cs typeface="Calibri" panose="020F0502020204030204" pitchFamily="34" charset="0"/>
              </a:rPr>
              <a:t>Aeropuerto Las Mercedes</a:t>
            </a:r>
          </a:p>
          <a:p>
            <a:pPr>
              <a:lnSpc>
                <a:spcPct val="107000"/>
              </a:lnSpc>
              <a:spcAft>
                <a:spcPts val="800"/>
              </a:spcAft>
            </a:pPr>
            <a:endParaRPr lang="es-ES" sz="2400" b="1" dirty="0">
              <a:latin typeface="Montserrat" pitchFamily="2" charset="77"/>
            </a:endParaRPr>
          </a:p>
        </p:txBody>
      </p:sp>
      <p:sp>
        <p:nvSpPr>
          <p:cNvPr id="4" name="TextBox 6">
            <a:extLst>
              <a:ext uri="{FF2B5EF4-FFF2-40B4-BE49-F238E27FC236}">
                <a16:creationId xmlns:a16="http://schemas.microsoft.com/office/drawing/2014/main" id="{BE62CB4F-EE1A-15D2-F36B-F48B0B397E5F}"/>
              </a:ext>
            </a:extLst>
          </p:cNvPr>
          <p:cNvSpPr txBox="1"/>
          <p:nvPr/>
        </p:nvSpPr>
        <p:spPr>
          <a:xfrm>
            <a:off x="1631845" y="3105666"/>
            <a:ext cx="3996988" cy="2074479"/>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construcción de las garitas de vigilancia en la zona perimetral de la pista de los aeropuertos del El </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B</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anco, Magangué, Plato y Mompox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$ 60.000.000 </a:t>
            </a:r>
          </a:p>
          <a:p>
            <a:pPr lvl="0" algn="just">
              <a:lnSpc>
                <a:spcPct val="107000"/>
              </a:lnSpc>
            </a:pPr>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lado tierra y cerramiento perimetral de los lotes restituidos del aeropuerto del aeropuerto de Plato - Magdalena </a:t>
            </a:r>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$ 230.000.000</a:t>
            </a:r>
          </a:p>
          <a:p>
            <a:pPr lvl="0" algn="just">
              <a:lnSpc>
                <a:spcPct val="107000"/>
              </a:lnSpc>
            </a:pPr>
            <a:endParaRPr lang="es-ES"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rocería de las zonas de seguridad, limpieza de canales y cerramiento perimetral del aeropuerto de Plato</a:t>
            </a:r>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$ 86.000.000</a:t>
            </a:r>
            <a:endParaRPr lang="es-CO"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sp>
        <p:nvSpPr>
          <p:cNvPr id="5" name="TextBox 5">
            <a:extLst>
              <a:ext uri="{FF2B5EF4-FFF2-40B4-BE49-F238E27FC236}">
                <a16:creationId xmlns:a16="http://schemas.microsoft.com/office/drawing/2014/main" id="{9E6DDAE5-CC81-F4D1-5BBC-501B69575997}"/>
              </a:ext>
            </a:extLst>
          </p:cNvPr>
          <p:cNvSpPr txBox="1"/>
          <p:nvPr/>
        </p:nvSpPr>
        <p:spPr>
          <a:xfrm>
            <a:off x="1172934" y="2718341"/>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6" name="Gráfico 5" descr="Modern architecture con relleno sólido">
            <a:extLst>
              <a:ext uri="{FF2B5EF4-FFF2-40B4-BE49-F238E27FC236}">
                <a16:creationId xmlns:a16="http://schemas.microsoft.com/office/drawing/2014/main" id="{24761FB4-42F8-E743-D435-3EF27922AA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4946" y="3233902"/>
            <a:ext cx="337411" cy="337411"/>
          </a:xfrm>
          <a:prstGeom prst="rect">
            <a:avLst/>
          </a:prstGeom>
        </p:spPr>
      </p:pic>
      <p:pic>
        <p:nvPicPr>
          <p:cNvPr id="7" name="Gráfico 6" descr="Wrench con relleno sólido">
            <a:extLst>
              <a:ext uri="{FF2B5EF4-FFF2-40B4-BE49-F238E27FC236}">
                <a16:creationId xmlns:a16="http://schemas.microsoft.com/office/drawing/2014/main" id="{4537783C-966A-1BBF-25ED-0D6E96D6F3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12059" y="4010333"/>
            <a:ext cx="263186" cy="263186"/>
          </a:xfrm>
          <a:prstGeom prst="rect">
            <a:avLst/>
          </a:prstGeom>
        </p:spPr>
      </p:pic>
      <p:pic>
        <p:nvPicPr>
          <p:cNvPr id="23" name="Gráfico 22" descr="Wrench con relleno sólido">
            <a:extLst>
              <a:ext uri="{FF2B5EF4-FFF2-40B4-BE49-F238E27FC236}">
                <a16:creationId xmlns:a16="http://schemas.microsoft.com/office/drawing/2014/main" id="{EF6D84EE-98B1-C34A-844F-A541128B68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13154" y="4712539"/>
            <a:ext cx="263186" cy="263186"/>
          </a:xfrm>
          <a:prstGeom prst="rect">
            <a:avLst/>
          </a:prstGeom>
        </p:spPr>
      </p:pic>
      <p:pic>
        <p:nvPicPr>
          <p:cNvPr id="26" name="Imagen 25">
            <a:extLst>
              <a:ext uri="{FF2B5EF4-FFF2-40B4-BE49-F238E27FC236}">
                <a16:creationId xmlns:a16="http://schemas.microsoft.com/office/drawing/2014/main" id="{C8DEB01A-5937-874B-BE2B-CB5FBCF09FCF}"/>
              </a:ext>
            </a:extLst>
          </p:cNvPr>
          <p:cNvPicPr>
            <a:picLocks noChangeAspect="1"/>
          </p:cNvPicPr>
          <p:nvPr/>
        </p:nvPicPr>
        <p:blipFill>
          <a:blip r:embed="rId7">
            <a:extLst>
              <a:ext uri="{28A0092B-C50C-407E-A947-70E740481C1C}">
                <a14:useLocalDpi xmlns:a14="http://schemas.microsoft.com/office/drawing/2010/main" val="0"/>
              </a:ext>
            </a:extLst>
          </a:blip>
          <a:srcRect t="10493" b="10493"/>
          <a:stretch/>
        </p:blipFill>
        <p:spPr>
          <a:xfrm>
            <a:off x="6096000" y="1903751"/>
            <a:ext cx="5446426" cy="3227597"/>
          </a:xfrm>
          <a:prstGeom prst="rect">
            <a:avLst/>
          </a:prstGeom>
        </p:spPr>
      </p:pic>
    </p:spTree>
    <p:extLst>
      <p:ext uri="{BB962C8B-B14F-4D97-AF65-F5344CB8AC3E}">
        <p14:creationId xmlns:p14="http://schemas.microsoft.com/office/powerpoint/2010/main" val="27350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sp>
        <p:nvSpPr>
          <p:cNvPr id="10" name="TextBox 6">
            <a:extLst>
              <a:ext uri="{FF2B5EF4-FFF2-40B4-BE49-F238E27FC236}">
                <a16:creationId xmlns:a16="http://schemas.microsoft.com/office/drawing/2014/main" id="{58982D23-58CC-CBD0-942F-74A51BB4024E}"/>
              </a:ext>
            </a:extLst>
          </p:cNvPr>
          <p:cNvSpPr txBox="1"/>
          <p:nvPr/>
        </p:nvSpPr>
        <p:spPr>
          <a:xfrm>
            <a:off x="1182653" y="870450"/>
            <a:ext cx="4468076" cy="1266501"/>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Mompox, </a:t>
            </a:r>
          </a:p>
          <a:p>
            <a:pPr>
              <a:lnSpc>
                <a:spcPct val="107000"/>
              </a:lnSpc>
              <a:spcAft>
                <a:spcPts val="800"/>
              </a:spcAft>
            </a:pPr>
            <a:r>
              <a:rPr lang="es-CO" sz="2000" b="1" kern="0" dirty="0">
                <a:latin typeface="Montserrat" pitchFamily="2" charset="77"/>
                <a:cs typeface="Calibri" panose="020F0502020204030204" pitchFamily="34" charset="0"/>
              </a:rPr>
              <a:t>Aeropuerto San Bernardo</a:t>
            </a:r>
          </a:p>
          <a:p>
            <a:pPr>
              <a:lnSpc>
                <a:spcPct val="107000"/>
              </a:lnSpc>
              <a:spcAft>
                <a:spcPts val="800"/>
              </a:spcAft>
            </a:pPr>
            <a:endParaRPr lang="es-ES" sz="2000" b="1" dirty="0">
              <a:latin typeface="Montserrat" pitchFamily="2" charset="77"/>
            </a:endParaRPr>
          </a:p>
        </p:txBody>
      </p:sp>
      <p:sp>
        <p:nvSpPr>
          <p:cNvPr id="18" name="TextBox 6">
            <a:extLst>
              <a:ext uri="{FF2B5EF4-FFF2-40B4-BE49-F238E27FC236}">
                <a16:creationId xmlns:a16="http://schemas.microsoft.com/office/drawing/2014/main" id="{2911117F-96D9-11BB-8803-3025DD653BC4}"/>
              </a:ext>
            </a:extLst>
          </p:cNvPr>
          <p:cNvSpPr txBox="1"/>
          <p:nvPr/>
        </p:nvSpPr>
        <p:spPr>
          <a:xfrm>
            <a:off x="1637238" y="2002866"/>
            <a:ext cx="4264185" cy="2074414"/>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ealizar el mantenimiento lado tierra y estación de bomberos del aeropuerto del aeropuerto de Mompox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$ 180.000.000</a:t>
            </a:r>
          </a:p>
          <a:p>
            <a:pPr lvl="0" algn="just">
              <a:lnSpc>
                <a:spcPct val="107000"/>
              </a:lnSpc>
            </a:pPr>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ealizar la  interventoría del contrato de construcción del canal principal de desagüe de aguas lluvias del aeropuerto san bernardo de Mompox </a:t>
            </a:r>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$ 140.000.000</a:t>
            </a:r>
          </a:p>
          <a:p>
            <a:pPr lvl="0" algn="just">
              <a:lnSpc>
                <a:spcPct val="107000"/>
              </a:lnSpc>
            </a:pPr>
            <a:endParaRPr lang="es-ES"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S</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uministrar el combustible destinado a las  máquinas de bomberos de los  aeropuertos de  Santa Marta, Riohacha , Tolú, Valledupar y Mompox</a:t>
            </a:r>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$ 23.300.000</a:t>
            </a:r>
            <a:endParaRPr lang="es-CO"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sp>
        <p:nvSpPr>
          <p:cNvPr id="19" name="TextBox 5">
            <a:extLst>
              <a:ext uri="{FF2B5EF4-FFF2-40B4-BE49-F238E27FC236}">
                <a16:creationId xmlns:a16="http://schemas.microsoft.com/office/drawing/2014/main" id="{81A39E27-2959-A4E3-C521-77CF5CC55237}"/>
              </a:ext>
            </a:extLst>
          </p:cNvPr>
          <p:cNvSpPr txBox="1"/>
          <p:nvPr/>
        </p:nvSpPr>
        <p:spPr>
          <a:xfrm>
            <a:off x="1135138" y="1644171"/>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pic>
        <p:nvPicPr>
          <p:cNvPr id="21" name="Gráfico 20" descr="Modern architecture con relleno sólido">
            <a:extLst>
              <a:ext uri="{FF2B5EF4-FFF2-40B4-BE49-F238E27FC236}">
                <a16:creationId xmlns:a16="http://schemas.microsoft.com/office/drawing/2014/main" id="{3D8935C4-9D60-87C8-ACB0-F191B1DCD1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1947" y="4789155"/>
            <a:ext cx="337411" cy="337411"/>
          </a:xfrm>
          <a:prstGeom prst="rect">
            <a:avLst/>
          </a:prstGeom>
        </p:spPr>
      </p:pic>
      <p:pic>
        <p:nvPicPr>
          <p:cNvPr id="40" name="Gráfico 39" descr="Wrench con relleno sólido">
            <a:extLst>
              <a:ext uri="{FF2B5EF4-FFF2-40B4-BE49-F238E27FC236}">
                <a16:creationId xmlns:a16="http://schemas.microsoft.com/office/drawing/2014/main" id="{054AB075-84A1-1A8E-2F0D-7FF747003C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3195" y="2158966"/>
            <a:ext cx="263186" cy="263186"/>
          </a:xfrm>
          <a:prstGeom prst="rect">
            <a:avLst/>
          </a:prstGeom>
        </p:spPr>
      </p:pic>
      <p:pic>
        <p:nvPicPr>
          <p:cNvPr id="41" name="Gráfico 40" descr="Wrench con relleno sólido">
            <a:extLst>
              <a:ext uri="{FF2B5EF4-FFF2-40B4-BE49-F238E27FC236}">
                <a16:creationId xmlns:a16="http://schemas.microsoft.com/office/drawing/2014/main" id="{55D8664C-10F5-42D6-CE36-C106749FD3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9266" y="5724364"/>
            <a:ext cx="263186" cy="263186"/>
          </a:xfrm>
          <a:prstGeom prst="rect">
            <a:avLst/>
          </a:prstGeom>
        </p:spPr>
      </p:pic>
      <p:sp>
        <p:nvSpPr>
          <p:cNvPr id="4" name="TextBox 6">
            <a:extLst>
              <a:ext uri="{FF2B5EF4-FFF2-40B4-BE49-F238E27FC236}">
                <a16:creationId xmlns:a16="http://schemas.microsoft.com/office/drawing/2014/main" id="{BE62CB4F-EE1A-15D2-F36B-F48B0B397E5F}"/>
              </a:ext>
            </a:extLst>
          </p:cNvPr>
          <p:cNvSpPr txBox="1"/>
          <p:nvPr/>
        </p:nvSpPr>
        <p:spPr>
          <a:xfrm>
            <a:off x="6588783" y="2008694"/>
            <a:ext cx="4659482" cy="806439"/>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los simulacros de emergencia en los aeropuertos de San Andrés, Providencia, Tolú, Mompox y Aguachica adscritos a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incluye insumos y logística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a:t>
            </a:r>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19.000.000</a:t>
            </a:r>
          </a:p>
          <a:p>
            <a:pPr lvl="0" algn="just">
              <a:lnSpc>
                <a:spcPct val="107000"/>
              </a:lnSpc>
            </a:pPr>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p:txBody>
      </p:sp>
      <p:sp>
        <p:nvSpPr>
          <p:cNvPr id="5" name="TextBox 5">
            <a:extLst>
              <a:ext uri="{FF2B5EF4-FFF2-40B4-BE49-F238E27FC236}">
                <a16:creationId xmlns:a16="http://schemas.microsoft.com/office/drawing/2014/main" id="{9E6DDAE5-CC81-F4D1-5BBC-501B69575997}"/>
              </a:ext>
            </a:extLst>
          </p:cNvPr>
          <p:cNvSpPr txBox="1"/>
          <p:nvPr/>
        </p:nvSpPr>
        <p:spPr>
          <a:xfrm>
            <a:off x="6158744" y="1641627"/>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Julio</a:t>
            </a:r>
          </a:p>
        </p:txBody>
      </p:sp>
      <p:sp>
        <p:nvSpPr>
          <p:cNvPr id="11" name="TextBox 6">
            <a:extLst>
              <a:ext uri="{FF2B5EF4-FFF2-40B4-BE49-F238E27FC236}">
                <a16:creationId xmlns:a16="http://schemas.microsoft.com/office/drawing/2014/main" id="{72A0CC3E-22D6-2D21-A599-654B05E4B9FD}"/>
              </a:ext>
            </a:extLst>
          </p:cNvPr>
          <p:cNvSpPr txBox="1"/>
          <p:nvPr/>
        </p:nvSpPr>
        <p:spPr>
          <a:xfrm>
            <a:off x="1650977" y="4613097"/>
            <a:ext cx="3940354" cy="1712200"/>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construcción de las garitas de vigilancia en la zona perimetral de la pista de los aeropuertos del El Banco, Magangué, </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P</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lato y Mompox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$ 60.000.000</a:t>
            </a:r>
          </a:p>
          <a:p>
            <a:pPr lvl="0" algn="just">
              <a:lnSpc>
                <a:spcPct val="107000"/>
              </a:lnSpc>
            </a:pPr>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productos y elementos para el mantenimiento y limpieza de máquinas de bomberos de los aeropuertos de San Andrés, Providencia, Santa Marta, Riohacha, Valledupar, Tolú y Mompox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a:t>
            </a:r>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$ 3.714.285</a:t>
            </a:r>
            <a:endParaRPr lang="es-ES"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p:txBody>
      </p:sp>
      <p:sp>
        <p:nvSpPr>
          <p:cNvPr id="12" name="TextBox 5">
            <a:extLst>
              <a:ext uri="{FF2B5EF4-FFF2-40B4-BE49-F238E27FC236}">
                <a16:creationId xmlns:a16="http://schemas.microsoft.com/office/drawing/2014/main" id="{1A7C1CAF-6CE5-93CA-8516-57925F1170E2}"/>
              </a:ext>
            </a:extLst>
          </p:cNvPr>
          <p:cNvSpPr txBox="1"/>
          <p:nvPr/>
        </p:nvSpPr>
        <p:spPr>
          <a:xfrm>
            <a:off x="1241941" y="4142767"/>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25" name="Imagen 24">
            <a:extLst>
              <a:ext uri="{FF2B5EF4-FFF2-40B4-BE49-F238E27FC236}">
                <a16:creationId xmlns:a16="http://schemas.microsoft.com/office/drawing/2014/main" id="{1614FA94-9415-EC4F-A718-93131A995151}"/>
              </a:ext>
            </a:extLst>
          </p:cNvPr>
          <p:cNvPicPr>
            <a:picLocks noChangeAspect="1"/>
          </p:cNvPicPr>
          <p:nvPr/>
        </p:nvPicPr>
        <p:blipFill rotWithShape="1">
          <a:blip r:embed="rId2">
            <a:alphaModFix amt="50000"/>
          </a:blip>
          <a:srcRect r="57710"/>
          <a:stretch/>
        </p:blipFill>
        <p:spPr>
          <a:xfrm rot="10800000">
            <a:off x="43193" y="1399884"/>
            <a:ext cx="1133249" cy="5067300"/>
          </a:xfrm>
          <a:prstGeom prst="rect">
            <a:avLst/>
          </a:prstGeom>
        </p:spPr>
      </p:pic>
      <p:pic>
        <p:nvPicPr>
          <p:cNvPr id="27" name="Gráfico 26" descr="Fuel con relleno sólido">
            <a:extLst>
              <a:ext uri="{FF2B5EF4-FFF2-40B4-BE49-F238E27FC236}">
                <a16:creationId xmlns:a16="http://schemas.microsoft.com/office/drawing/2014/main" id="{93C76904-5CBF-BA4B-908E-718B9DDD65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96538" y="3573272"/>
            <a:ext cx="348228" cy="348228"/>
          </a:xfrm>
          <a:prstGeom prst="rect">
            <a:avLst/>
          </a:prstGeom>
        </p:spPr>
      </p:pic>
      <p:pic>
        <p:nvPicPr>
          <p:cNvPr id="3" name="Gráfico 2" descr="Rain con relleno sólido">
            <a:extLst>
              <a:ext uri="{FF2B5EF4-FFF2-40B4-BE49-F238E27FC236}">
                <a16:creationId xmlns:a16="http://schemas.microsoft.com/office/drawing/2014/main" id="{EB03ABED-5CE5-AB40-829C-D86F93B438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58452" y="2817173"/>
            <a:ext cx="400110" cy="400110"/>
          </a:xfrm>
          <a:prstGeom prst="rect">
            <a:avLst/>
          </a:prstGeom>
        </p:spPr>
      </p:pic>
      <p:pic>
        <p:nvPicPr>
          <p:cNvPr id="9" name="Gráfico 8" descr="Siren con relleno sólido">
            <a:extLst>
              <a:ext uri="{FF2B5EF4-FFF2-40B4-BE49-F238E27FC236}">
                <a16:creationId xmlns:a16="http://schemas.microsoft.com/office/drawing/2014/main" id="{B4142993-465D-3344-8BAC-271A7A329E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56324" y="2090764"/>
            <a:ext cx="399589" cy="399589"/>
          </a:xfrm>
          <a:prstGeom prst="rect">
            <a:avLst/>
          </a:prstGeom>
        </p:spPr>
      </p:pic>
      <p:pic>
        <p:nvPicPr>
          <p:cNvPr id="2050" name="Picture 2">
            <a:extLst>
              <a:ext uri="{FF2B5EF4-FFF2-40B4-BE49-F238E27FC236}">
                <a16:creationId xmlns:a16="http://schemas.microsoft.com/office/drawing/2014/main" id="{19140981-D18C-0F43-9EF0-9B6F16A6937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21382"/>
          <a:stretch/>
        </p:blipFill>
        <p:spPr bwMode="auto">
          <a:xfrm>
            <a:off x="6290577" y="2875971"/>
            <a:ext cx="4659482" cy="333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790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sp>
        <p:nvSpPr>
          <p:cNvPr id="13" name="TextBox 6">
            <a:extLst>
              <a:ext uri="{FF2B5EF4-FFF2-40B4-BE49-F238E27FC236}">
                <a16:creationId xmlns:a16="http://schemas.microsoft.com/office/drawing/2014/main" id="{B26C581A-34E8-53C1-747A-3A01D441CD1A}"/>
              </a:ext>
            </a:extLst>
          </p:cNvPr>
          <p:cNvSpPr txBox="1"/>
          <p:nvPr/>
        </p:nvSpPr>
        <p:spPr>
          <a:xfrm>
            <a:off x="1203152" y="1508308"/>
            <a:ext cx="4156752" cy="1460336"/>
          </a:xfrm>
          <a:prstGeom prst="rect">
            <a:avLst/>
          </a:prstGeom>
          <a:noFill/>
        </p:spPr>
        <p:txBody>
          <a:bodyPr wrap="square" rtlCol="0">
            <a:spAutoFit/>
          </a:bodyPr>
          <a:lstStyle/>
          <a:p>
            <a:pPr>
              <a:lnSpc>
                <a:spcPct val="107000"/>
              </a:lnSpc>
              <a:spcAft>
                <a:spcPts val="800"/>
              </a:spcAft>
            </a:pPr>
            <a:r>
              <a:rPr lang="es-CO" sz="2400" b="1" kern="0" dirty="0">
                <a:latin typeface="Montserrat" pitchFamily="2" charset="77"/>
                <a:ea typeface="Times New Roman" panose="02020603050405020304" pitchFamily="18" charset="0"/>
                <a:cs typeface="Calibri" panose="020F0502020204030204" pitchFamily="34" charset="0"/>
              </a:rPr>
              <a:t>Providencia, </a:t>
            </a:r>
          </a:p>
          <a:p>
            <a:pPr>
              <a:lnSpc>
                <a:spcPct val="107000"/>
              </a:lnSpc>
              <a:spcAft>
                <a:spcPts val="800"/>
              </a:spcAft>
            </a:pPr>
            <a:r>
              <a:rPr lang="es-CO" sz="2400" b="1" kern="0" dirty="0">
                <a:latin typeface="Montserrat" pitchFamily="2" charset="77"/>
                <a:cs typeface="Calibri" panose="020F0502020204030204" pitchFamily="34" charset="0"/>
              </a:rPr>
              <a:t>Aeropuerto El Embrujo</a:t>
            </a:r>
          </a:p>
          <a:p>
            <a:pPr>
              <a:lnSpc>
                <a:spcPct val="107000"/>
              </a:lnSpc>
              <a:spcAft>
                <a:spcPts val="800"/>
              </a:spcAft>
            </a:pPr>
            <a:endParaRPr lang="es-ES" sz="2400" b="1" dirty="0">
              <a:latin typeface="Montserrat" pitchFamily="2" charset="77"/>
            </a:endParaRPr>
          </a:p>
        </p:txBody>
      </p:sp>
      <p:sp>
        <p:nvSpPr>
          <p:cNvPr id="14" name="TextBox 6">
            <a:extLst>
              <a:ext uri="{FF2B5EF4-FFF2-40B4-BE49-F238E27FC236}">
                <a16:creationId xmlns:a16="http://schemas.microsoft.com/office/drawing/2014/main" id="{04823C57-548C-80A1-CEAF-F8B3305AFDD3}"/>
              </a:ext>
            </a:extLst>
          </p:cNvPr>
          <p:cNvSpPr txBox="1"/>
          <p:nvPr/>
        </p:nvSpPr>
        <p:spPr>
          <a:xfrm>
            <a:off x="1742334" y="3059037"/>
            <a:ext cx="4520845" cy="987578"/>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productos y elementos para el mantenimiento y limpieza de máquinas de bomberos de los aeropuertos de San Andrés, Providencia, Santa Marta, Riohacha, Valledupar, Tolú y Mompox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$ 3.714.285</a:t>
            </a:r>
          </a:p>
          <a:p>
            <a:pPr lvl="0" algn="just">
              <a:lnSpc>
                <a:spcPct val="107000"/>
              </a:lnSpc>
            </a:pPr>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p:txBody>
      </p:sp>
      <p:sp>
        <p:nvSpPr>
          <p:cNvPr id="15" name="TextBox 5">
            <a:extLst>
              <a:ext uri="{FF2B5EF4-FFF2-40B4-BE49-F238E27FC236}">
                <a16:creationId xmlns:a16="http://schemas.microsoft.com/office/drawing/2014/main" id="{B9089964-175B-1FDB-5392-1DD5FE84614B}"/>
              </a:ext>
            </a:extLst>
          </p:cNvPr>
          <p:cNvSpPr txBox="1"/>
          <p:nvPr/>
        </p:nvSpPr>
        <p:spPr>
          <a:xfrm>
            <a:off x="1166070" y="2638079"/>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17" name="TextBox 6">
            <a:extLst>
              <a:ext uri="{FF2B5EF4-FFF2-40B4-BE49-F238E27FC236}">
                <a16:creationId xmlns:a16="http://schemas.microsoft.com/office/drawing/2014/main" id="{F97AB400-11C3-F4B8-BA0C-616F54CCBDB6}"/>
              </a:ext>
            </a:extLst>
          </p:cNvPr>
          <p:cNvSpPr txBox="1"/>
          <p:nvPr/>
        </p:nvSpPr>
        <p:spPr>
          <a:xfrm>
            <a:off x="1742335" y="4312027"/>
            <a:ext cx="4520845" cy="1349921"/>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los simulacros de emergencia en los aeropuertos de san Andrés, providencia, tolú, Mompox y Aguachica adscritos a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incluye insumos y logística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$ 19.000.000</a:t>
            </a:r>
          </a:p>
          <a:p>
            <a:pPr lvl="0" algn="just">
              <a:lnSpc>
                <a:spcPct val="107000"/>
              </a:lnSpc>
            </a:pPr>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poda y tala técnica de árboles que son obstáculo visual de aeropuertos de </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S</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an Andrés, Providencia y Corozal - incluye permiso ambiental </a:t>
            </a:r>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$ 42.047.848</a:t>
            </a:r>
            <a:endParaRPr lang="es-CO"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sp>
        <p:nvSpPr>
          <p:cNvPr id="20" name="TextBox 5">
            <a:extLst>
              <a:ext uri="{FF2B5EF4-FFF2-40B4-BE49-F238E27FC236}">
                <a16:creationId xmlns:a16="http://schemas.microsoft.com/office/drawing/2014/main" id="{E208DCBA-50BC-5EEA-D576-7890D50E1244}"/>
              </a:ext>
            </a:extLst>
          </p:cNvPr>
          <p:cNvSpPr txBox="1"/>
          <p:nvPr/>
        </p:nvSpPr>
        <p:spPr>
          <a:xfrm>
            <a:off x="1240235" y="3953332"/>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Julio</a:t>
            </a:r>
          </a:p>
        </p:txBody>
      </p:sp>
      <p:pic>
        <p:nvPicPr>
          <p:cNvPr id="22" name="Gráfico 21" descr="Wrench con relleno sólido">
            <a:extLst>
              <a:ext uri="{FF2B5EF4-FFF2-40B4-BE49-F238E27FC236}">
                <a16:creationId xmlns:a16="http://schemas.microsoft.com/office/drawing/2014/main" id="{C7F99DBC-6D58-5CCB-6C56-17854F0E95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6016" y="3287382"/>
            <a:ext cx="263186" cy="263186"/>
          </a:xfrm>
          <a:prstGeom prst="rect">
            <a:avLst/>
          </a:prstGeom>
        </p:spPr>
      </p:pic>
      <p:pic>
        <p:nvPicPr>
          <p:cNvPr id="23" name="Gráfico 22" descr="Modern architecture con relleno sólido">
            <a:extLst>
              <a:ext uri="{FF2B5EF4-FFF2-40B4-BE49-F238E27FC236}">
                <a16:creationId xmlns:a16="http://schemas.microsoft.com/office/drawing/2014/main" id="{C12A9792-4474-5668-4988-5415AC1484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8963" y="4443835"/>
            <a:ext cx="337411" cy="337411"/>
          </a:xfrm>
          <a:prstGeom prst="rect">
            <a:avLst/>
          </a:prstGeom>
        </p:spPr>
      </p:pic>
      <p:pic>
        <p:nvPicPr>
          <p:cNvPr id="28" name="Gráfico 27" descr="Wrench con relleno sólido">
            <a:extLst>
              <a:ext uri="{FF2B5EF4-FFF2-40B4-BE49-F238E27FC236}">
                <a16:creationId xmlns:a16="http://schemas.microsoft.com/office/drawing/2014/main" id="{2FD9F1DC-7ACF-486D-A2DD-5921E24439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2678" y="5214255"/>
            <a:ext cx="263186" cy="263186"/>
          </a:xfrm>
          <a:prstGeom prst="rect">
            <a:avLst/>
          </a:prstGeom>
        </p:spPr>
      </p:pic>
      <p:pic>
        <p:nvPicPr>
          <p:cNvPr id="27" name="Imagen 26">
            <a:extLst>
              <a:ext uri="{FF2B5EF4-FFF2-40B4-BE49-F238E27FC236}">
                <a16:creationId xmlns:a16="http://schemas.microsoft.com/office/drawing/2014/main" id="{DE5A8A87-6474-AB4E-8375-DA3EFD2FAE24}"/>
              </a:ext>
            </a:extLst>
          </p:cNvPr>
          <p:cNvPicPr>
            <a:picLocks noChangeAspect="1"/>
          </p:cNvPicPr>
          <p:nvPr/>
        </p:nvPicPr>
        <p:blipFill rotWithShape="1">
          <a:blip r:embed="rId2">
            <a:alphaModFix amt="50000"/>
          </a:blip>
          <a:srcRect r="57710"/>
          <a:stretch/>
        </p:blipFill>
        <p:spPr>
          <a:xfrm rot="10800000">
            <a:off x="43193" y="1399884"/>
            <a:ext cx="1133249" cy="5067300"/>
          </a:xfrm>
          <a:prstGeom prst="rect">
            <a:avLst/>
          </a:prstGeom>
        </p:spPr>
      </p:pic>
      <p:pic>
        <p:nvPicPr>
          <p:cNvPr id="29" name="Imagen 28">
            <a:extLst>
              <a:ext uri="{FF2B5EF4-FFF2-40B4-BE49-F238E27FC236}">
                <a16:creationId xmlns:a16="http://schemas.microsoft.com/office/drawing/2014/main" id="{1F98B430-5126-DA4D-A446-AF967A8C6BA4}"/>
              </a:ext>
            </a:extLst>
          </p:cNvPr>
          <p:cNvPicPr>
            <a:picLocks noChangeAspect="1"/>
          </p:cNvPicPr>
          <p:nvPr/>
        </p:nvPicPr>
        <p:blipFill>
          <a:blip r:embed="rId7">
            <a:extLst>
              <a:ext uri="{28A0092B-C50C-407E-A947-70E740481C1C}">
                <a14:useLocalDpi xmlns:a14="http://schemas.microsoft.com/office/drawing/2010/main" val="0"/>
              </a:ext>
            </a:extLst>
          </a:blip>
          <a:srcRect l="7774" r="7774"/>
          <a:stretch/>
        </p:blipFill>
        <p:spPr>
          <a:xfrm>
            <a:off x="6468930" y="1846634"/>
            <a:ext cx="4833189" cy="3815314"/>
          </a:xfrm>
          <a:prstGeom prst="rect">
            <a:avLst/>
          </a:prstGeom>
        </p:spPr>
      </p:pic>
    </p:spTree>
    <p:extLst>
      <p:ext uri="{BB962C8B-B14F-4D97-AF65-F5344CB8AC3E}">
        <p14:creationId xmlns:p14="http://schemas.microsoft.com/office/powerpoint/2010/main" val="3738440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EFC1B70-3CA4-1543-9FCE-94E022A59DFD}"/>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6" name="TextBox 6">
            <a:extLst>
              <a:ext uri="{FF2B5EF4-FFF2-40B4-BE49-F238E27FC236}">
                <a16:creationId xmlns:a16="http://schemas.microsoft.com/office/drawing/2014/main" id="{EE332CCE-EDA1-8146-9B71-7ACCBD81259A}"/>
              </a:ext>
            </a:extLst>
          </p:cNvPr>
          <p:cNvSpPr txBox="1"/>
          <p:nvPr/>
        </p:nvSpPr>
        <p:spPr>
          <a:xfrm>
            <a:off x="1166069" y="2474893"/>
            <a:ext cx="5122763" cy="954107"/>
          </a:xfrm>
          <a:prstGeom prst="rect">
            <a:avLst/>
          </a:prstGeom>
          <a:noFill/>
        </p:spPr>
        <p:txBody>
          <a:bodyPr wrap="square" rtlCol="0">
            <a:spAutoFit/>
          </a:bodyPr>
          <a:lstStyle/>
          <a:p>
            <a:r>
              <a:rPr lang="es-ES" sz="2800" b="1" dirty="0">
                <a:latin typeface="Montserrat" pitchFamily="2" charset="77"/>
              </a:rPr>
              <a:t>Treinta procesos de mínima cuantía</a:t>
            </a:r>
          </a:p>
        </p:txBody>
      </p:sp>
      <p:pic>
        <p:nvPicPr>
          <p:cNvPr id="3" name="Imagen 2">
            <a:extLst>
              <a:ext uri="{FF2B5EF4-FFF2-40B4-BE49-F238E27FC236}">
                <a16:creationId xmlns:a16="http://schemas.microsoft.com/office/drawing/2014/main" id="{7C7B61F7-EC18-8942-929B-AB3E1A1C07B1}"/>
              </a:ext>
            </a:extLst>
          </p:cNvPr>
          <p:cNvPicPr>
            <a:picLocks noChangeAspect="1"/>
          </p:cNvPicPr>
          <p:nvPr/>
        </p:nvPicPr>
        <p:blipFill>
          <a:blip r:embed="rId3">
            <a:extLst>
              <a:ext uri="{28A0092B-C50C-407E-A947-70E740481C1C}">
                <a14:useLocalDpi xmlns:a14="http://schemas.microsoft.com/office/drawing/2010/main" val="0"/>
              </a:ext>
            </a:extLst>
          </a:blip>
          <a:srcRect l="11092" r="11092"/>
          <a:stretch/>
        </p:blipFill>
        <p:spPr>
          <a:xfrm>
            <a:off x="7501180" y="1889760"/>
            <a:ext cx="3757756" cy="3377788"/>
          </a:xfrm>
          <a:prstGeom prst="rect">
            <a:avLst/>
          </a:prstGeom>
        </p:spPr>
      </p:pic>
      <p:sp>
        <p:nvSpPr>
          <p:cNvPr id="11" name="TextBox 5">
            <a:extLst>
              <a:ext uri="{FF2B5EF4-FFF2-40B4-BE49-F238E27FC236}">
                <a16:creationId xmlns:a16="http://schemas.microsoft.com/office/drawing/2014/main" id="{C6A25884-3535-2F4C-9D20-9AA5B1137837}"/>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9" name="Imagen 8">
            <a:extLst>
              <a:ext uri="{FF2B5EF4-FFF2-40B4-BE49-F238E27FC236}">
                <a16:creationId xmlns:a16="http://schemas.microsoft.com/office/drawing/2014/main" id="{9E06CAB9-BC79-8940-B9F0-8968063809D6}"/>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graphicFrame>
        <p:nvGraphicFramePr>
          <p:cNvPr id="2" name="Tabla 1">
            <a:extLst>
              <a:ext uri="{FF2B5EF4-FFF2-40B4-BE49-F238E27FC236}">
                <a16:creationId xmlns:a16="http://schemas.microsoft.com/office/drawing/2014/main" id="{AE9B80E7-C284-8370-8666-624A2E79DDE8}"/>
              </a:ext>
            </a:extLst>
          </p:cNvPr>
          <p:cNvGraphicFramePr>
            <a:graphicFrameLocks noGrp="1"/>
          </p:cNvGraphicFramePr>
          <p:nvPr>
            <p:extLst>
              <p:ext uri="{D42A27DB-BD31-4B8C-83A1-F6EECF244321}">
                <p14:modId xmlns:p14="http://schemas.microsoft.com/office/powerpoint/2010/main" val="3046218508"/>
              </p:ext>
            </p:extLst>
          </p:nvPr>
        </p:nvGraphicFramePr>
        <p:xfrm>
          <a:off x="1166069" y="3710235"/>
          <a:ext cx="5328037" cy="1158240"/>
        </p:xfrm>
        <a:graphic>
          <a:graphicData uri="http://schemas.openxmlformats.org/drawingml/2006/table">
            <a:tbl>
              <a:tblPr firstRow="1" bandRow="1">
                <a:tableStyleId>{1FECB4D8-DB02-4DC6-A0A2-4F2EBAE1DC90}</a:tableStyleId>
              </a:tblPr>
              <a:tblGrid>
                <a:gridCol w="2485484">
                  <a:extLst>
                    <a:ext uri="{9D8B030D-6E8A-4147-A177-3AD203B41FA5}">
                      <a16:colId xmlns:a16="http://schemas.microsoft.com/office/drawing/2014/main" val="1166242210"/>
                    </a:ext>
                  </a:extLst>
                </a:gridCol>
                <a:gridCol w="1281249">
                  <a:extLst>
                    <a:ext uri="{9D8B030D-6E8A-4147-A177-3AD203B41FA5}">
                      <a16:colId xmlns:a16="http://schemas.microsoft.com/office/drawing/2014/main" val="1637194305"/>
                    </a:ext>
                  </a:extLst>
                </a:gridCol>
                <a:gridCol w="1561304">
                  <a:extLst>
                    <a:ext uri="{9D8B030D-6E8A-4147-A177-3AD203B41FA5}">
                      <a16:colId xmlns:a16="http://schemas.microsoft.com/office/drawing/2014/main" val="711160217"/>
                    </a:ext>
                  </a:extLst>
                </a:gridCol>
              </a:tblGrid>
              <a:tr h="198120">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RESUMEN INFORMACIÓN PROCESOS</a:t>
                      </a:r>
                    </a:p>
                  </a:txBody>
                  <a:tcPr marL="0" marR="0" marT="0" marB="0" anchor="ctr"/>
                </a:tc>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PRESUPUESTO ESTIMADO </a:t>
                      </a:r>
                    </a:p>
                  </a:txBody>
                  <a:tcPr marL="0" marR="0" marT="0" marB="0" anchor="ctr"/>
                </a:tc>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CANTIDAD PROCESOS</a:t>
                      </a:r>
                    </a:p>
                  </a:txBody>
                  <a:tcPr marL="0" marR="0" marT="0" marB="0" anchor="ctr"/>
                </a:tc>
                <a:extLst>
                  <a:ext uri="{0D108BD9-81ED-4DB2-BD59-A6C34878D82A}">
                    <a16:rowId xmlns:a16="http://schemas.microsoft.com/office/drawing/2014/main" val="3494998878"/>
                  </a:ext>
                </a:extLst>
              </a:tr>
              <a:tr h="198120">
                <a:tc>
                  <a:txBody>
                    <a:bodyPr/>
                    <a:lstStyle/>
                    <a:p>
                      <a:pPr marL="0" algn="ctr" defTabSz="914400" rtl="0" eaLnBrk="1" fontAlgn="b" latinLnBrk="0" hangingPunct="1"/>
                      <a:r>
                        <a:rPr lang="es-CO" sz="1200" kern="1200">
                          <a:solidFill>
                            <a:schemeClr val="tx1"/>
                          </a:solidFill>
                          <a:latin typeface="Montserrat" pitchFamily="2" charset="77"/>
                          <a:ea typeface="+mn-ea"/>
                          <a:cs typeface="+mn-cs"/>
                        </a:rPr>
                        <a:t>Mantenimiento</a:t>
                      </a:r>
                    </a:p>
                  </a:txBody>
                  <a:tcPr marL="0" marR="0" marT="0" marB="0" anchor="b"/>
                </a:tc>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$ 1.184.000.000</a:t>
                      </a:r>
                    </a:p>
                  </a:txBody>
                  <a:tcPr marL="0" marR="0" marT="0" marB="0" anchor="ctr"/>
                </a:tc>
                <a:tc>
                  <a:txBody>
                    <a:bodyPr/>
                    <a:lstStyle/>
                    <a:p>
                      <a:pPr marL="0" algn="ctr" defTabSz="914400" rtl="0" eaLnBrk="1" fontAlgn="ctr" latinLnBrk="0" hangingPunct="1"/>
                      <a:r>
                        <a:rPr lang="es-CO" sz="1200" kern="1200" dirty="0">
                          <a:solidFill>
                            <a:schemeClr val="tx1"/>
                          </a:solidFill>
                          <a:latin typeface="Montserrat" pitchFamily="2" charset="77"/>
                          <a:ea typeface="+mn-ea"/>
                          <a:cs typeface="+mn-cs"/>
                        </a:rPr>
                        <a:t>14</a:t>
                      </a:r>
                    </a:p>
                  </a:txBody>
                  <a:tcPr marL="0" marR="0" marT="0" marB="0" anchor="ctr"/>
                </a:tc>
                <a:extLst>
                  <a:ext uri="{0D108BD9-81ED-4DB2-BD59-A6C34878D82A}">
                    <a16:rowId xmlns:a16="http://schemas.microsoft.com/office/drawing/2014/main" val="877666655"/>
                  </a:ext>
                </a:extLst>
              </a:tr>
              <a:tr h="198120">
                <a:tc>
                  <a:txBody>
                    <a:bodyPr/>
                    <a:lstStyle/>
                    <a:p>
                      <a:pPr marL="0" algn="ctr" defTabSz="914400" rtl="0" eaLnBrk="1" fontAlgn="b" latinLnBrk="0" hangingPunct="1"/>
                      <a:r>
                        <a:rPr lang="es-CO" sz="1200" kern="1200">
                          <a:solidFill>
                            <a:schemeClr val="tx1"/>
                          </a:solidFill>
                          <a:latin typeface="Montserrat" pitchFamily="2" charset="77"/>
                          <a:ea typeface="+mn-ea"/>
                          <a:cs typeface="+mn-cs"/>
                        </a:rPr>
                        <a:t>Servicios Aeroportuarios</a:t>
                      </a:r>
                    </a:p>
                  </a:txBody>
                  <a:tcPr marL="0" marR="0" marT="0" marB="0" anchor="b"/>
                </a:tc>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$ 107.065.036</a:t>
                      </a:r>
                    </a:p>
                  </a:txBody>
                  <a:tcPr marL="0" marR="0" marT="0" marB="0" anchor="ctr"/>
                </a:tc>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3</a:t>
                      </a:r>
                    </a:p>
                  </a:txBody>
                  <a:tcPr marL="0" marR="0" marT="0" marB="0" anchor="ctr"/>
                </a:tc>
                <a:extLst>
                  <a:ext uri="{0D108BD9-81ED-4DB2-BD59-A6C34878D82A}">
                    <a16:rowId xmlns:a16="http://schemas.microsoft.com/office/drawing/2014/main" val="3915254960"/>
                  </a:ext>
                </a:extLst>
              </a:tr>
              <a:tr h="198120">
                <a:tc>
                  <a:txBody>
                    <a:bodyPr/>
                    <a:lstStyle/>
                    <a:p>
                      <a:pPr marL="0" algn="ctr" defTabSz="914400" rtl="0" eaLnBrk="1" fontAlgn="b" latinLnBrk="0" hangingPunct="1"/>
                      <a:r>
                        <a:rPr lang="es-CO" sz="1200" kern="1200">
                          <a:solidFill>
                            <a:schemeClr val="tx1"/>
                          </a:solidFill>
                          <a:latin typeface="Montserrat" pitchFamily="2" charset="77"/>
                          <a:ea typeface="+mn-ea"/>
                          <a:cs typeface="+mn-cs"/>
                        </a:rPr>
                        <a:t>Servicios a la Navegación</a:t>
                      </a:r>
                    </a:p>
                  </a:txBody>
                  <a:tcPr marL="0" marR="0" marT="0" marB="0" anchor="b"/>
                </a:tc>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$ 553.996.980</a:t>
                      </a:r>
                    </a:p>
                  </a:txBody>
                  <a:tcPr marL="0" marR="0" marT="0" marB="0" anchor="ctr"/>
                </a:tc>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7</a:t>
                      </a:r>
                    </a:p>
                  </a:txBody>
                  <a:tcPr marL="0" marR="0" marT="0" marB="0" anchor="ctr"/>
                </a:tc>
                <a:extLst>
                  <a:ext uri="{0D108BD9-81ED-4DB2-BD59-A6C34878D82A}">
                    <a16:rowId xmlns:a16="http://schemas.microsoft.com/office/drawing/2014/main" val="1669949161"/>
                  </a:ext>
                </a:extLst>
              </a:tr>
              <a:tr h="198120">
                <a:tc>
                  <a:txBody>
                    <a:bodyPr/>
                    <a:lstStyle/>
                    <a:p>
                      <a:pPr marL="0" algn="ctr" defTabSz="914400" rtl="0" eaLnBrk="1" fontAlgn="b" latinLnBrk="0" hangingPunct="1"/>
                      <a:r>
                        <a:rPr lang="es-CO" sz="1200" kern="1200" dirty="0">
                          <a:solidFill>
                            <a:schemeClr val="tx1"/>
                          </a:solidFill>
                          <a:latin typeface="Montserrat" pitchFamily="2" charset="77"/>
                          <a:ea typeface="+mn-ea"/>
                          <a:cs typeface="+mn-cs"/>
                        </a:rPr>
                        <a:t>Otros contrataciones</a:t>
                      </a:r>
                    </a:p>
                  </a:txBody>
                  <a:tcPr marL="0" marR="0" marT="0" marB="0" anchor="b"/>
                </a:tc>
                <a:tc>
                  <a:txBody>
                    <a:bodyPr/>
                    <a:lstStyle/>
                    <a:p>
                      <a:pPr marL="0" algn="ctr" defTabSz="914400" rtl="0" eaLnBrk="1" fontAlgn="ctr" latinLnBrk="0" hangingPunct="1"/>
                      <a:r>
                        <a:rPr lang="es-CO" sz="1200" kern="1200">
                          <a:solidFill>
                            <a:schemeClr val="tx1"/>
                          </a:solidFill>
                          <a:latin typeface="Montserrat" pitchFamily="2" charset="77"/>
                          <a:ea typeface="+mn-ea"/>
                          <a:cs typeface="+mn-cs"/>
                        </a:rPr>
                        <a:t>$ 313.566.841</a:t>
                      </a:r>
                    </a:p>
                  </a:txBody>
                  <a:tcPr marL="0" marR="0" marT="0" marB="0" anchor="ctr"/>
                </a:tc>
                <a:tc>
                  <a:txBody>
                    <a:bodyPr/>
                    <a:lstStyle/>
                    <a:p>
                      <a:pPr marL="0" algn="ctr" defTabSz="914400" rtl="0" eaLnBrk="1" fontAlgn="ctr" latinLnBrk="0" hangingPunct="1"/>
                      <a:r>
                        <a:rPr lang="es-CO" sz="1200" kern="1200" dirty="0">
                          <a:solidFill>
                            <a:schemeClr val="tx1"/>
                          </a:solidFill>
                          <a:latin typeface="Montserrat" pitchFamily="2" charset="77"/>
                          <a:ea typeface="+mn-ea"/>
                          <a:cs typeface="+mn-cs"/>
                        </a:rPr>
                        <a:t>6</a:t>
                      </a:r>
                    </a:p>
                  </a:txBody>
                  <a:tcPr marL="0" marR="0" marT="0" marB="0" anchor="ctr"/>
                </a:tc>
                <a:extLst>
                  <a:ext uri="{0D108BD9-81ED-4DB2-BD59-A6C34878D82A}">
                    <a16:rowId xmlns:a16="http://schemas.microsoft.com/office/drawing/2014/main" val="3266108653"/>
                  </a:ext>
                </a:extLst>
              </a:tr>
            </a:tbl>
          </a:graphicData>
        </a:graphic>
      </p:graphicFrame>
    </p:spTree>
    <p:extLst>
      <p:ext uri="{BB962C8B-B14F-4D97-AF65-F5344CB8AC3E}">
        <p14:creationId xmlns:p14="http://schemas.microsoft.com/office/powerpoint/2010/main" val="4094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0BDAA71-F2D6-7C90-6053-F604D12A7FAF}"/>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61" name="TextBox 4">
            <a:extLst>
              <a:ext uri="{FF2B5EF4-FFF2-40B4-BE49-F238E27FC236}">
                <a16:creationId xmlns:a16="http://schemas.microsoft.com/office/drawing/2014/main" id="{D13690D6-7EC1-1B42-9535-A60CC422CD66}"/>
              </a:ext>
            </a:extLst>
          </p:cNvPr>
          <p:cNvSpPr txBox="1"/>
          <p:nvPr/>
        </p:nvSpPr>
        <p:spPr>
          <a:xfrm>
            <a:off x="1133249" y="859642"/>
            <a:ext cx="8871363" cy="954107"/>
          </a:xfrm>
          <a:prstGeom prst="rect">
            <a:avLst/>
          </a:prstGeom>
          <a:noFill/>
        </p:spPr>
        <p:txBody>
          <a:bodyPr wrap="square" rtlCol="0">
            <a:spAutoFit/>
          </a:bodyPr>
          <a:lstStyle/>
          <a:p>
            <a:pPr algn="ctr">
              <a:spcAft>
                <a:spcPts val="800"/>
              </a:spcAft>
            </a:pPr>
            <a:r>
              <a:rPr lang="es-ES" sz="2800" b="1" kern="0" dirty="0">
                <a:latin typeface="Montserrat" pitchFamily="2" charset="77"/>
                <a:cs typeface="Calibri" panose="020F0502020204030204" pitchFamily="34" charset="0"/>
              </a:rPr>
              <a:t>Proyectos programados desde nivel central de impacto para gobierno nacional</a:t>
            </a:r>
          </a:p>
        </p:txBody>
      </p:sp>
      <p:pic>
        <p:nvPicPr>
          <p:cNvPr id="11" name="Imagen 10">
            <a:extLst>
              <a:ext uri="{FF2B5EF4-FFF2-40B4-BE49-F238E27FC236}">
                <a16:creationId xmlns:a16="http://schemas.microsoft.com/office/drawing/2014/main" id="{DF55B7B9-F3B3-1E4D-8573-2B9A26A83CD7}"/>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pic>
        <p:nvPicPr>
          <p:cNvPr id="12" name="Imagen 11">
            <a:extLst>
              <a:ext uri="{FF2B5EF4-FFF2-40B4-BE49-F238E27FC236}">
                <a16:creationId xmlns:a16="http://schemas.microsoft.com/office/drawing/2014/main" id="{A59E94AB-A88E-4D53-A4C5-DBED51C3A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655" y="1970991"/>
            <a:ext cx="3665826" cy="2328637"/>
          </a:xfrm>
          <a:prstGeom prst="rect">
            <a:avLst/>
          </a:prstGeom>
        </p:spPr>
      </p:pic>
      <p:pic>
        <p:nvPicPr>
          <p:cNvPr id="2" name="Imagen 1">
            <a:extLst>
              <a:ext uri="{FF2B5EF4-FFF2-40B4-BE49-F238E27FC236}">
                <a16:creationId xmlns:a16="http://schemas.microsoft.com/office/drawing/2014/main" id="{617561AE-BC2E-47BA-BD97-6408406326FC}"/>
              </a:ext>
            </a:extLst>
          </p:cNvPr>
          <p:cNvPicPr>
            <a:picLocks noChangeAspect="1"/>
          </p:cNvPicPr>
          <p:nvPr/>
        </p:nvPicPr>
        <p:blipFill>
          <a:blip r:embed="rId4"/>
          <a:stretch>
            <a:fillRect/>
          </a:stretch>
        </p:blipFill>
        <p:spPr>
          <a:xfrm>
            <a:off x="566623" y="1889441"/>
            <a:ext cx="2941575" cy="2469094"/>
          </a:xfrm>
          <a:prstGeom prst="rect">
            <a:avLst/>
          </a:prstGeom>
        </p:spPr>
      </p:pic>
      <p:pic>
        <p:nvPicPr>
          <p:cNvPr id="15" name="Imagen 14">
            <a:extLst>
              <a:ext uri="{FF2B5EF4-FFF2-40B4-BE49-F238E27FC236}">
                <a16:creationId xmlns:a16="http://schemas.microsoft.com/office/drawing/2014/main" id="{E7B10E79-3BDB-4980-B066-DC8DAAAAD7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356"/>
          <a:stretch/>
        </p:blipFill>
        <p:spPr>
          <a:xfrm>
            <a:off x="3689636" y="4128368"/>
            <a:ext cx="4023581" cy="2469094"/>
          </a:xfrm>
          <a:prstGeom prst="rect">
            <a:avLst/>
          </a:prstGeom>
        </p:spPr>
      </p:pic>
    </p:spTree>
    <p:extLst>
      <p:ext uri="{BB962C8B-B14F-4D97-AF65-F5344CB8AC3E}">
        <p14:creationId xmlns:p14="http://schemas.microsoft.com/office/powerpoint/2010/main" val="2540242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37">
            <a:extLst>
              <a:ext uri="{FF2B5EF4-FFF2-40B4-BE49-F238E27FC236}">
                <a16:creationId xmlns:a16="http://schemas.microsoft.com/office/drawing/2014/main" id="{CB405CDA-B3CE-14DD-3D99-897AC07ECF21}"/>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pic>
        <p:nvPicPr>
          <p:cNvPr id="2" name="Imagen 1">
            <a:extLst>
              <a:ext uri="{FF2B5EF4-FFF2-40B4-BE49-F238E27FC236}">
                <a16:creationId xmlns:a16="http://schemas.microsoft.com/office/drawing/2014/main" id="{D598062F-3D0B-A11E-6769-FD892A70D1AB}"/>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grpSp>
        <p:nvGrpSpPr>
          <p:cNvPr id="4" name="Google Shape;598;p22">
            <a:extLst>
              <a:ext uri="{FF2B5EF4-FFF2-40B4-BE49-F238E27FC236}">
                <a16:creationId xmlns:a16="http://schemas.microsoft.com/office/drawing/2014/main" id="{E47DF2B6-DB75-E158-0C2F-68FF7A44857D}"/>
              </a:ext>
            </a:extLst>
          </p:cNvPr>
          <p:cNvGrpSpPr/>
          <p:nvPr/>
        </p:nvGrpSpPr>
        <p:grpSpPr>
          <a:xfrm>
            <a:off x="3734689" y="1184926"/>
            <a:ext cx="4573752" cy="5143347"/>
            <a:chOff x="3159304" y="1157352"/>
            <a:chExt cx="2825391" cy="3574605"/>
          </a:xfrm>
          <a:noFill/>
        </p:grpSpPr>
        <p:sp>
          <p:nvSpPr>
            <p:cNvPr id="28" name="Google Shape;622;p22">
              <a:extLst>
                <a:ext uri="{FF2B5EF4-FFF2-40B4-BE49-F238E27FC236}">
                  <a16:creationId xmlns:a16="http://schemas.microsoft.com/office/drawing/2014/main" id="{4AD6CFAA-8800-C95E-2BC7-18CC34D65F09}"/>
                </a:ext>
              </a:extLst>
            </p:cNvPr>
            <p:cNvSpPr/>
            <p:nvPr/>
          </p:nvSpPr>
          <p:spPr>
            <a:xfrm flipH="1">
              <a:off x="3792953" y="3202013"/>
              <a:ext cx="1157099" cy="773597"/>
            </a:xfrm>
            <a:custGeom>
              <a:avLst/>
              <a:gdLst/>
              <a:ahLst/>
              <a:cxnLst/>
              <a:rect l="l" t="t" r="r" b="b"/>
              <a:pathLst>
                <a:path w="19007" h="8116" extrusionOk="0">
                  <a:moveTo>
                    <a:pt x="119" y="6223"/>
                  </a:moveTo>
                  <a:lnTo>
                    <a:pt x="249" y="6195"/>
                  </a:lnTo>
                  <a:lnTo>
                    <a:pt x="344" y="6167"/>
                  </a:lnTo>
                  <a:lnTo>
                    <a:pt x="379" y="6161"/>
                  </a:lnTo>
                  <a:lnTo>
                    <a:pt x="497" y="6181"/>
                  </a:lnTo>
                  <a:lnTo>
                    <a:pt x="545" y="6181"/>
                  </a:lnTo>
                  <a:lnTo>
                    <a:pt x="580" y="6181"/>
                  </a:lnTo>
                  <a:lnTo>
                    <a:pt x="639" y="6167"/>
                  </a:lnTo>
                  <a:lnTo>
                    <a:pt x="687" y="6167"/>
                  </a:lnTo>
                  <a:lnTo>
                    <a:pt x="746" y="6174"/>
                  </a:lnTo>
                  <a:lnTo>
                    <a:pt x="781" y="6188"/>
                  </a:lnTo>
                  <a:lnTo>
                    <a:pt x="829" y="6188"/>
                  </a:lnTo>
                  <a:lnTo>
                    <a:pt x="1018" y="6119"/>
                  </a:lnTo>
                  <a:lnTo>
                    <a:pt x="1408" y="6009"/>
                  </a:lnTo>
                  <a:lnTo>
                    <a:pt x="1455" y="5981"/>
                  </a:lnTo>
                  <a:lnTo>
                    <a:pt x="1526" y="5898"/>
                  </a:lnTo>
                  <a:lnTo>
                    <a:pt x="1574" y="5884"/>
                  </a:lnTo>
                  <a:lnTo>
                    <a:pt x="1668" y="5864"/>
                  </a:lnTo>
                  <a:lnTo>
                    <a:pt x="1704" y="5836"/>
                  </a:lnTo>
                  <a:lnTo>
                    <a:pt x="1739" y="5795"/>
                  </a:lnTo>
                  <a:lnTo>
                    <a:pt x="1775" y="5753"/>
                  </a:lnTo>
                  <a:lnTo>
                    <a:pt x="1834" y="5746"/>
                  </a:lnTo>
                  <a:lnTo>
                    <a:pt x="1952" y="5795"/>
                  </a:lnTo>
                  <a:lnTo>
                    <a:pt x="2011" y="5795"/>
                  </a:lnTo>
                  <a:lnTo>
                    <a:pt x="2023" y="5767"/>
                  </a:lnTo>
                  <a:lnTo>
                    <a:pt x="2011" y="5725"/>
                  </a:lnTo>
                  <a:lnTo>
                    <a:pt x="1999" y="5691"/>
                  </a:lnTo>
                  <a:lnTo>
                    <a:pt x="1988" y="5656"/>
                  </a:lnTo>
                  <a:lnTo>
                    <a:pt x="2070" y="5615"/>
                  </a:lnTo>
                  <a:lnTo>
                    <a:pt x="2224" y="5560"/>
                  </a:lnTo>
                  <a:lnTo>
                    <a:pt x="2354" y="5504"/>
                  </a:lnTo>
                  <a:lnTo>
                    <a:pt x="2354" y="5449"/>
                  </a:lnTo>
                  <a:lnTo>
                    <a:pt x="2319" y="5422"/>
                  </a:lnTo>
                  <a:lnTo>
                    <a:pt x="2307" y="5380"/>
                  </a:lnTo>
                  <a:lnTo>
                    <a:pt x="2331" y="5346"/>
                  </a:lnTo>
                  <a:lnTo>
                    <a:pt x="2378" y="5318"/>
                  </a:lnTo>
                  <a:lnTo>
                    <a:pt x="2437" y="5290"/>
                  </a:lnTo>
                  <a:lnTo>
                    <a:pt x="2472" y="5304"/>
                  </a:lnTo>
                  <a:lnTo>
                    <a:pt x="2484" y="5325"/>
                  </a:lnTo>
                  <a:lnTo>
                    <a:pt x="2508" y="5325"/>
                  </a:lnTo>
                  <a:lnTo>
                    <a:pt x="2579" y="5304"/>
                  </a:lnTo>
                  <a:lnTo>
                    <a:pt x="2603" y="5263"/>
                  </a:lnTo>
                  <a:lnTo>
                    <a:pt x="2626" y="5173"/>
                  </a:lnTo>
                  <a:lnTo>
                    <a:pt x="2662" y="5125"/>
                  </a:lnTo>
                  <a:lnTo>
                    <a:pt x="2733" y="5104"/>
                  </a:lnTo>
                  <a:lnTo>
                    <a:pt x="2886" y="5097"/>
                  </a:lnTo>
                  <a:lnTo>
                    <a:pt x="2922" y="5083"/>
                  </a:lnTo>
                  <a:lnTo>
                    <a:pt x="2934" y="5062"/>
                  </a:lnTo>
                  <a:lnTo>
                    <a:pt x="2946" y="5035"/>
                  </a:lnTo>
                  <a:lnTo>
                    <a:pt x="2969" y="5014"/>
                  </a:lnTo>
                  <a:lnTo>
                    <a:pt x="3005" y="5000"/>
                  </a:lnTo>
                  <a:lnTo>
                    <a:pt x="3170" y="4966"/>
                  </a:lnTo>
                  <a:lnTo>
                    <a:pt x="3241" y="4952"/>
                  </a:lnTo>
                  <a:lnTo>
                    <a:pt x="3501" y="4945"/>
                  </a:lnTo>
                  <a:lnTo>
                    <a:pt x="3525" y="4924"/>
                  </a:lnTo>
                  <a:lnTo>
                    <a:pt x="3596" y="4835"/>
                  </a:lnTo>
                  <a:lnTo>
                    <a:pt x="3631" y="4814"/>
                  </a:lnTo>
                  <a:lnTo>
                    <a:pt x="3750" y="4793"/>
                  </a:lnTo>
                  <a:lnTo>
                    <a:pt x="3785" y="4772"/>
                  </a:lnTo>
                  <a:lnTo>
                    <a:pt x="3773" y="4738"/>
                  </a:lnTo>
                  <a:lnTo>
                    <a:pt x="3762" y="4696"/>
                  </a:lnTo>
                  <a:lnTo>
                    <a:pt x="3762" y="4662"/>
                  </a:lnTo>
                  <a:lnTo>
                    <a:pt x="3785" y="4614"/>
                  </a:lnTo>
                  <a:lnTo>
                    <a:pt x="3809" y="4614"/>
                  </a:lnTo>
                  <a:lnTo>
                    <a:pt x="3844" y="4634"/>
                  </a:lnTo>
                  <a:lnTo>
                    <a:pt x="3880" y="4641"/>
                  </a:lnTo>
                  <a:lnTo>
                    <a:pt x="3915" y="4627"/>
                  </a:lnTo>
                  <a:lnTo>
                    <a:pt x="3939" y="4614"/>
                  </a:lnTo>
                  <a:lnTo>
                    <a:pt x="3951" y="4545"/>
                  </a:lnTo>
                  <a:lnTo>
                    <a:pt x="3974" y="4503"/>
                  </a:lnTo>
                  <a:lnTo>
                    <a:pt x="4034" y="4496"/>
                  </a:lnTo>
                  <a:lnTo>
                    <a:pt x="4081" y="4489"/>
                  </a:lnTo>
                  <a:lnTo>
                    <a:pt x="4128" y="4475"/>
                  </a:lnTo>
                  <a:lnTo>
                    <a:pt x="4152" y="4441"/>
                  </a:lnTo>
                  <a:lnTo>
                    <a:pt x="4164" y="4406"/>
                  </a:lnTo>
                  <a:lnTo>
                    <a:pt x="4176" y="4337"/>
                  </a:lnTo>
                  <a:lnTo>
                    <a:pt x="4187" y="4296"/>
                  </a:lnTo>
                  <a:lnTo>
                    <a:pt x="4223" y="4261"/>
                  </a:lnTo>
                  <a:lnTo>
                    <a:pt x="4400" y="4165"/>
                  </a:lnTo>
                  <a:lnTo>
                    <a:pt x="4448" y="4151"/>
                  </a:lnTo>
                  <a:lnTo>
                    <a:pt x="4578" y="4144"/>
                  </a:lnTo>
                  <a:lnTo>
                    <a:pt x="4672" y="4123"/>
                  </a:lnTo>
                  <a:lnTo>
                    <a:pt x="4992" y="4006"/>
                  </a:lnTo>
                  <a:lnTo>
                    <a:pt x="5098" y="3951"/>
                  </a:lnTo>
                  <a:lnTo>
                    <a:pt x="5157" y="3930"/>
                  </a:lnTo>
                  <a:lnTo>
                    <a:pt x="5275" y="3902"/>
                  </a:lnTo>
                  <a:lnTo>
                    <a:pt x="5323" y="3909"/>
                  </a:lnTo>
                  <a:lnTo>
                    <a:pt x="5417" y="3916"/>
                  </a:lnTo>
                  <a:lnTo>
                    <a:pt x="5417" y="3937"/>
                  </a:lnTo>
                  <a:lnTo>
                    <a:pt x="5500" y="4013"/>
                  </a:lnTo>
                  <a:lnTo>
                    <a:pt x="5559" y="3985"/>
                  </a:lnTo>
                  <a:lnTo>
                    <a:pt x="5607" y="3944"/>
                  </a:lnTo>
                  <a:lnTo>
                    <a:pt x="5666" y="3923"/>
                  </a:lnTo>
                  <a:lnTo>
                    <a:pt x="5713" y="3916"/>
                  </a:lnTo>
                  <a:lnTo>
                    <a:pt x="5748" y="3923"/>
                  </a:lnTo>
                  <a:lnTo>
                    <a:pt x="5760" y="3937"/>
                  </a:lnTo>
                  <a:lnTo>
                    <a:pt x="5772" y="3951"/>
                  </a:lnTo>
                  <a:lnTo>
                    <a:pt x="5808" y="3957"/>
                  </a:lnTo>
                  <a:lnTo>
                    <a:pt x="5843" y="3957"/>
                  </a:lnTo>
                  <a:lnTo>
                    <a:pt x="5867" y="3964"/>
                  </a:lnTo>
                  <a:lnTo>
                    <a:pt x="5914" y="4006"/>
                  </a:lnTo>
                  <a:lnTo>
                    <a:pt x="5926" y="4027"/>
                  </a:lnTo>
                  <a:lnTo>
                    <a:pt x="5938" y="4061"/>
                  </a:lnTo>
                  <a:lnTo>
                    <a:pt x="5973" y="4102"/>
                  </a:lnTo>
                  <a:lnTo>
                    <a:pt x="5985" y="4123"/>
                  </a:lnTo>
                  <a:lnTo>
                    <a:pt x="5961" y="4172"/>
                  </a:lnTo>
                  <a:lnTo>
                    <a:pt x="5961" y="4192"/>
                  </a:lnTo>
                  <a:lnTo>
                    <a:pt x="5985" y="4227"/>
                  </a:lnTo>
                  <a:lnTo>
                    <a:pt x="6009" y="4254"/>
                  </a:lnTo>
                  <a:lnTo>
                    <a:pt x="6056" y="4268"/>
                  </a:lnTo>
                  <a:lnTo>
                    <a:pt x="6174" y="4303"/>
                  </a:lnTo>
                  <a:lnTo>
                    <a:pt x="6233" y="4330"/>
                  </a:lnTo>
                  <a:lnTo>
                    <a:pt x="6316" y="4386"/>
                  </a:lnTo>
                  <a:lnTo>
                    <a:pt x="6399" y="4420"/>
                  </a:lnTo>
                  <a:lnTo>
                    <a:pt x="6458" y="4475"/>
                  </a:lnTo>
                  <a:lnTo>
                    <a:pt x="6494" y="4489"/>
                  </a:lnTo>
                  <a:lnTo>
                    <a:pt x="6541" y="4510"/>
                  </a:lnTo>
                  <a:lnTo>
                    <a:pt x="6600" y="4517"/>
                  </a:lnTo>
                  <a:lnTo>
                    <a:pt x="6647" y="4524"/>
                  </a:lnTo>
                  <a:lnTo>
                    <a:pt x="6730" y="4524"/>
                  </a:lnTo>
                  <a:lnTo>
                    <a:pt x="6931" y="4489"/>
                  </a:lnTo>
                  <a:lnTo>
                    <a:pt x="7014" y="4455"/>
                  </a:lnTo>
                  <a:lnTo>
                    <a:pt x="7085" y="4427"/>
                  </a:lnTo>
                  <a:lnTo>
                    <a:pt x="7120" y="4393"/>
                  </a:lnTo>
                  <a:lnTo>
                    <a:pt x="7144" y="4365"/>
                  </a:lnTo>
                  <a:lnTo>
                    <a:pt x="7168" y="4337"/>
                  </a:lnTo>
                  <a:lnTo>
                    <a:pt x="7215" y="4317"/>
                  </a:lnTo>
                  <a:lnTo>
                    <a:pt x="7357" y="4296"/>
                  </a:lnTo>
                  <a:lnTo>
                    <a:pt x="7463" y="4213"/>
                  </a:lnTo>
                  <a:lnTo>
                    <a:pt x="7842" y="4020"/>
                  </a:lnTo>
                  <a:lnTo>
                    <a:pt x="8043" y="3888"/>
                  </a:lnTo>
                  <a:lnTo>
                    <a:pt x="8055" y="3833"/>
                  </a:lnTo>
                  <a:lnTo>
                    <a:pt x="8055" y="3785"/>
                  </a:lnTo>
                  <a:lnTo>
                    <a:pt x="8067" y="3757"/>
                  </a:lnTo>
                  <a:lnTo>
                    <a:pt x="8102" y="3681"/>
                  </a:lnTo>
                  <a:lnTo>
                    <a:pt x="8149" y="3647"/>
                  </a:lnTo>
                  <a:lnTo>
                    <a:pt x="8197" y="3605"/>
                  </a:lnTo>
                  <a:lnTo>
                    <a:pt x="8256" y="3543"/>
                  </a:lnTo>
                  <a:lnTo>
                    <a:pt x="8315" y="3509"/>
                  </a:lnTo>
                  <a:lnTo>
                    <a:pt x="8504" y="3419"/>
                  </a:lnTo>
                  <a:lnTo>
                    <a:pt x="8563" y="3384"/>
                  </a:lnTo>
                  <a:lnTo>
                    <a:pt x="8954" y="3053"/>
                  </a:lnTo>
                  <a:lnTo>
                    <a:pt x="8965" y="3025"/>
                  </a:lnTo>
                  <a:lnTo>
                    <a:pt x="8989" y="2963"/>
                  </a:lnTo>
                  <a:lnTo>
                    <a:pt x="9308" y="2928"/>
                  </a:lnTo>
                  <a:lnTo>
                    <a:pt x="9675" y="2949"/>
                  </a:lnTo>
                  <a:lnTo>
                    <a:pt x="9817" y="2949"/>
                  </a:lnTo>
                  <a:lnTo>
                    <a:pt x="9923" y="2942"/>
                  </a:lnTo>
                  <a:lnTo>
                    <a:pt x="12182" y="2473"/>
                  </a:lnTo>
                  <a:lnTo>
                    <a:pt x="12336" y="2410"/>
                  </a:lnTo>
                  <a:lnTo>
                    <a:pt x="12466" y="2314"/>
                  </a:lnTo>
                  <a:lnTo>
                    <a:pt x="12549" y="2210"/>
                  </a:lnTo>
                  <a:lnTo>
                    <a:pt x="12584" y="2107"/>
                  </a:lnTo>
                  <a:lnTo>
                    <a:pt x="12584" y="2031"/>
                  </a:lnTo>
                  <a:lnTo>
                    <a:pt x="12549" y="1962"/>
                  </a:lnTo>
                  <a:lnTo>
                    <a:pt x="12478" y="1906"/>
                  </a:lnTo>
                  <a:lnTo>
                    <a:pt x="12395" y="1851"/>
                  </a:lnTo>
                  <a:lnTo>
                    <a:pt x="12336" y="1803"/>
                  </a:lnTo>
                  <a:lnTo>
                    <a:pt x="12312" y="1761"/>
                  </a:lnTo>
                  <a:lnTo>
                    <a:pt x="12312" y="1720"/>
                  </a:lnTo>
                  <a:lnTo>
                    <a:pt x="12348" y="1671"/>
                  </a:lnTo>
                  <a:lnTo>
                    <a:pt x="12407" y="1623"/>
                  </a:lnTo>
                  <a:lnTo>
                    <a:pt x="12644" y="1471"/>
                  </a:lnTo>
                  <a:lnTo>
                    <a:pt x="12703" y="1416"/>
                  </a:lnTo>
                  <a:lnTo>
                    <a:pt x="12738" y="1347"/>
                  </a:lnTo>
                  <a:lnTo>
                    <a:pt x="12750" y="1271"/>
                  </a:lnTo>
                  <a:lnTo>
                    <a:pt x="12750" y="1202"/>
                  </a:lnTo>
                  <a:lnTo>
                    <a:pt x="12726" y="1084"/>
                  </a:lnTo>
                  <a:lnTo>
                    <a:pt x="12513" y="594"/>
                  </a:lnTo>
                  <a:lnTo>
                    <a:pt x="12513" y="511"/>
                  </a:lnTo>
                  <a:lnTo>
                    <a:pt x="12561" y="470"/>
                  </a:lnTo>
                  <a:lnTo>
                    <a:pt x="12632" y="435"/>
                  </a:lnTo>
                  <a:lnTo>
                    <a:pt x="12703" y="394"/>
                  </a:lnTo>
                  <a:lnTo>
                    <a:pt x="12762" y="345"/>
                  </a:lnTo>
                  <a:lnTo>
                    <a:pt x="12868" y="180"/>
                  </a:lnTo>
                  <a:lnTo>
                    <a:pt x="12904" y="145"/>
                  </a:lnTo>
                  <a:lnTo>
                    <a:pt x="12951" y="118"/>
                  </a:lnTo>
                  <a:lnTo>
                    <a:pt x="13022" y="97"/>
                  </a:lnTo>
                  <a:lnTo>
                    <a:pt x="13105" y="90"/>
                  </a:lnTo>
                  <a:lnTo>
                    <a:pt x="13282" y="69"/>
                  </a:lnTo>
                  <a:lnTo>
                    <a:pt x="13661" y="0"/>
                  </a:lnTo>
                  <a:lnTo>
                    <a:pt x="13732" y="14"/>
                  </a:lnTo>
                  <a:lnTo>
                    <a:pt x="13755" y="21"/>
                  </a:lnTo>
                  <a:lnTo>
                    <a:pt x="13814" y="55"/>
                  </a:lnTo>
                  <a:lnTo>
                    <a:pt x="13968" y="131"/>
                  </a:lnTo>
                  <a:lnTo>
                    <a:pt x="14134" y="256"/>
                  </a:lnTo>
                  <a:lnTo>
                    <a:pt x="14205" y="339"/>
                  </a:lnTo>
                  <a:lnTo>
                    <a:pt x="14252" y="408"/>
                  </a:lnTo>
                  <a:lnTo>
                    <a:pt x="14276" y="449"/>
                  </a:lnTo>
                  <a:lnTo>
                    <a:pt x="14240" y="504"/>
                  </a:lnTo>
                  <a:lnTo>
                    <a:pt x="14157" y="539"/>
                  </a:lnTo>
                  <a:lnTo>
                    <a:pt x="14063" y="594"/>
                  </a:lnTo>
                  <a:lnTo>
                    <a:pt x="14039" y="663"/>
                  </a:lnTo>
                  <a:lnTo>
                    <a:pt x="14063" y="698"/>
                  </a:lnTo>
                  <a:lnTo>
                    <a:pt x="14193" y="787"/>
                  </a:lnTo>
                  <a:lnTo>
                    <a:pt x="14524" y="932"/>
                  </a:lnTo>
                  <a:lnTo>
                    <a:pt x="14654" y="953"/>
                  </a:lnTo>
                  <a:lnTo>
                    <a:pt x="14690" y="946"/>
                  </a:lnTo>
                  <a:lnTo>
                    <a:pt x="14808" y="912"/>
                  </a:lnTo>
                  <a:lnTo>
                    <a:pt x="14843" y="905"/>
                  </a:lnTo>
                  <a:lnTo>
                    <a:pt x="14891" y="912"/>
                  </a:lnTo>
                  <a:lnTo>
                    <a:pt x="14938" y="939"/>
                  </a:lnTo>
                  <a:lnTo>
                    <a:pt x="14997" y="988"/>
                  </a:lnTo>
                  <a:lnTo>
                    <a:pt x="15115" y="1236"/>
                  </a:lnTo>
                  <a:lnTo>
                    <a:pt x="15175" y="1305"/>
                  </a:lnTo>
                  <a:lnTo>
                    <a:pt x="15222" y="1354"/>
                  </a:lnTo>
                  <a:lnTo>
                    <a:pt x="15364" y="1444"/>
                  </a:lnTo>
                  <a:lnTo>
                    <a:pt x="15399" y="1457"/>
                  </a:lnTo>
                  <a:lnTo>
                    <a:pt x="15588" y="1533"/>
                  </a:lnTo>
                  <a:lnTo>
                    <a:pt x="15659" y="1575"/>
                  </a:lnTo>
                  <a:lnTo>
                    <a:pt x="15754" y="1665"/>
                  </a:lnTo>
                  <a:lnTo>
                    <a:pt x="15872" y="1782"/>
                  </a:lnTo>
                  <a:lnTo>
                    <a:pt x="16156" y="2051"/>
                  </a:lnTo>
                  <a:lnTo>
                    <a:pt x="16452" y="2203"/>
                  </a:lnTo>
                  <a:lnTo>
                    <a:pt x="16700" y="2424"/>
                  </a:lnTo>
                  <a:lnTo>
                    <a:pt x="16889" y="2576"/>
                  </a:lnTo>
                  <a:lnTo>
                    <a:pt x="17138" y="2728"/>
                  </a:lnTo>
                  <a:lnTo>
                    <a:pt x="17221" y="2783"/>
                  </a:lnTo>
                  <a:lnTo>
                    <a:pt x="17268" y="2839"/>
                  </a:lnTo>
                  <a:lnTo>
                    <a:pt x="17327" y="2866"/>
                  </a:lnTo>
                  <a:lnTo>
                    <a:pt x="17516" y="2949"/>
                  </a:lnTo>
                  <a:lnTo>
                    <a:pt x="17587" y="2991"/>
                  </a:lnTo>
                  <a:lnTo>
                    <a:pt x="17658" y="3039"/>
                  </a:lnTo>
                  <a:lnTo>
                    <a:pt x="17717" y="3080"/>
                  </a:lnTo>
                  <a:lnTo>
                    <a:pt x="17800" y="3101"/>
                  </a:lnTo>
                  <a:lnTo>
                    <a:pt x="17895" y="3108"/>
                  </a:lnTo>
                  <a:lnTo>
                    <a:pt x="17989" y="3101"/>
                  </a:lnTo>
                  <a:lnTo>
                    <a:pt x="18190" y="3094"/>
                  </a:lnTo>
                  <a:lnTo>
                    <a:pt x="18427" y="3073"/>
                  </a:lnTo>
                  <a:lnTo>
                    <a:pt x="18510" y="3101"/>
                  </a:lnTo>
                  <a:lnTo>
                    <a:pt x="18569" y="3163"/>
                  </a:lnTo>
                  <a:lnTo>
                    <a:pt x="18746" y="3322"/>
                  </a:lnTo>
                  <a:lnTo>
                    <a:pt x="18829" y="3433"/>
                  </a:lnTo>
                  <a:lnTo>
                    <a:pt x="18853" y="3502"/>
                  </a:lnTo>
                  <a:lnTo>
                    <a:pt x="18876" y="3543"/>
                  </a:lnTo>
                  <a:lnTo>
                    <a:pt x="18959" y="3598"/>
                  </a:lnTo>
                  <a:lnTo>
                    <a:pt x="18971" y="3626"/>
                  </a:lnTo>
                  <a:lnTo>
                    <a:pt x="19006" y="3916"/>
                  </a:lnTo>
                  <a:lnTo>
                    <a:pt x="19006" y="3944"/>
                  </a:lnTo>
                  <a:lnTo>
                    <a:pt x="18959" y="3992"/>
                  </a:lnTo>
                  <a:lnTo>
                    <a:pt x="18912" y="4027"/>
                  </a:lnTo>
                  <a:lnTo>
                    <a:pt x="18853" y="4047"/>
                  </a:lnTo>
                  <a:lnTo>
                    <a:pt x="18675" y="4068"/>
                  </a:lnTo>
                  <a:lnTo>
                    <a:pt x="18522" y="4054"/>
                  </a:lnTo>
                  <a:lnTo>
                    <a:pt x="18486" y="4061"/>
                  </a:lnTo>
                  <a:lnTo>
                    <a:pt x="18108" y="4261"/>
                  </a:lnTo>
                  <a:lnTo>
                    <a:pt x="18048" y="4254"/>
                  </a:lnTo>
                  <a:lnTo>
                    <a:pt x="18001" y="4261"/>
                  </a:lnTo>
                  <a:lnTo>
                    <a:pt x="17895" y="4282"/>
                  </a:lnTo>
                  <a:lnTo>
                    <a:pt x="17824" y="4289"/>
                  </a:lnTo>
                  <a:lnTo>
                    <a:pt x="17682" y="4275"/>
                  </a:lnTo>
                  <a:lnTo>
                    <a:pt x="17623" y="4289"/>
                  </a:lnTo>
                  <a:lnTo>
                    <a:pt x="17564" y="4317"/>
                  </a:lnTo>
                  <a:lnTo>
                    <a:pt x="17552" y="4337"/>
                  </a:lnTo>
                  <a:lnTo>
                    <a:pt x="17552" y="4372"/>
                  </a:lnTo>
                  <a:lnTo>
                    <a:pt x="17540" y="4406"/>
                  </a:lnTo>
                  <a:lnTo>
                    <a:pt x="17493" y="4462"/>
                  </a:lnTo>
                  <a:lnTo>
                    <a:pt x="17280" y="4600"/>
                  </a:lnTo>
                  <a:lnTo>
                    <a:pt x="17221" y="4627"/>
                  </a:lnTo>
                  <a:lnTo>
                    <a:pt x="17067" y="4634"/>
                  </a:lnTo>
                  <a:lnTo>
                    <a:pt x="16984" y="4655"/>
                  </a:lnTo>
                  <a:lnTo>
                    <a:pt x="16913" y="4683"/>
                  </a:lnTo>
                  <a:lnTo>
                    <a:pt x="16854" y="4696"/>
                  </a:lnTo>
                  <a:lnTo>
                    <a:pt x="16783" y="4696"/>
                  </a:lnTo>
                  <a:lnTo>
                    <a:pt x="16523" y="4683"/>
                  </a:lnTo>
                  <a:lnTo>
                    <a:pt x="16345" y="4696"/>
                  </a:lnTo>
                  <a:lnTo>
                    <a:pt x="16192" y="4738"/>
                  </a:lnTo>
                  <a:lnTo>
                    <a:pt x="15955" y="4883"/>
                  </a:lnTo>
                  <a:lnTo>
                    <a:pt x="15813" y="4917"/>
                  </a:lnTo>
                  <a:lnTo>
                    <a:pt x="15482" y="4924"/>
                  </a:lnTo>
                  <a:lnTo>
                    <a:pt x="15269" y="4911"/>
                  </a:lnTo>
                  <a:lnTo>
                    <a:pt x="15198" y="4917"/>
                  </a:lnTo>
                  <a:lnTo>
                    <a:pt x="15104" y="4945"/>
                  </a:lnTo>
                  <a:lnTo>
                    <a:pt x="15056" y="4959"/>
                  </a:lnTo>
                  <a:lnTo>
                    <a:pt x="15021" y="4980"/>
                  </a:lnTo>
                  <a:lnTo>
                    <a:pt x="15009" y="5007"/>
                  </a:lnTo>
                  <a:lnTo>
                    <a:pt x="15021" y="5049"/>
                  </a:lnTo>
                  <a:lnTo>
                    <a:pt x="15009" y="5069"/>
                  </a:lnTo>
                  <a:lnTo>
                    <a:pt x="14985" y="5104"/>
                  </a:lnTo>
                  <a:lnTo>
                    <a:pt x="14891" y="5166"/>
                  </a:lnTo>
                  <a:lnTo>
                    <a:pt x="14867" y="5208"/>
                  </a:lnTo>
                  <a:lnTo>
                    <a:pt x="14867" y="5242"/>
                  </a:lnTo>
                  <a:lnTo>
                    <a:pt x="14891" y="5318"/>
                  </a:lnTo>
                  <a:lnTo>
                    <a:pt x="14879" y="5353"/>
                  </a:lnTo>
                  <a:lnTo>
                    <a:pt x="14832" y="5429"/>
                  </a:lnTo>
                  <a:lnTo>
                    <a:pt x="14772" y="5477"/>
                  </a:lnTo>
                  <a:lnTo>
                    <a:pt x="14690" y="5498"/>
                  </a:lnTo>
                  <a:lnTo>
                    <a:pt x="14560" y="5477"/>
                  </a:lnTo>
                  <a:lnTo>
                    <a:pt x="14465" y="5456"/>
                  </a:lnTo>
                  <a:lnTo>
                    <a:pt x="14418" y="5456"/>
                  </a:lnTo>
                  <a:lnTo>
                    <a:pt x="14370" y="5470"/>
                  </a:lnTo>
                  <a:lnTo>
                    <a:pt x="14358" y="5484"/>
                  </a:lnTo>
                  <a:lnTo>
                    <a:pt x="14347" y="5518"/>
                  </a:lnTo>
                  <a:lnTo>
                    <a:pt x="14335" y="5532"/>
                  </a:lnTo>
                  <a:lnTo>
                    <a:pt x="14299" y="5539"/>
                  </a:lnTo>
                  <a:lnTo>
                    <a:pt x="14264" y="5532"/>
                  </a:lnTo>
                  <a:lnTo>
                    <a:pt x="14181" y="5525"/>
                  </a:lnTo>
                  <a:lnTo>
                    <a:pt x="14039" y="5539"/>
                  </a:lnTo>
                  <a:lnTo>
                    <a:pt x="13992" y="5601"/>
                  </a:lnTo>
                  <a:lnTo>
                    <a:pt x="14016" y="5753"/>
                  </a:lnTo>
                  <a:lnTo>
                    <a:pt x="14016" y="5781"/>
                  </a:lnTo>
                  <a:lnTo>
                    <a:pt x="13956" y="5884"/>
                  </a:lnTo>
                  <a:lnTo>
                    <a:pt x="13945" y="5960"/>
                  </a:lnTo>
                  <a:lnTo>
                    <a:pt x="13909" y="5981"/>
                  </a:lnTo>
                  <a:lnTo>
                    <a:pt x="13743" y="6016"/>
                  </a:lnTo>
                  <a:lnTo>
                    <a:pt x="13507" y="6092"/>
                  </a:lnTo>
                  <a:lnTo>
                    <a:pt x="13069" y="6140"/>
                  </a:lnTo>
                  <a:lnTo>
                    <a:pt x="12939" y="6181"/>
                  </a:lnTo>
                  <a:lnTo>
                    <a:pt x="12845" y="6250"/>
                  </a:lnTo>
                  <a:lnTo>
                    <a:pt x="12821" y="6340"/>
                  </a:lnTo>
                  <a:lnTo>
                    <a:pt x="12845" y="6368"/>
                  </a:lnTo>
                  <a:lnTo>
                    <a:pt x="12880" y="6395"/>
                  </a:lnTo>
                  <a:lnTo>
                    <a:pt x="12892" y="6423"/>
                  </a:lnTo>
                  <a:lnTo>
                    <a:pt x="12833" y="6444"/>
                  </a:lnTo>
                  <a:lnTo>
                    <a:pt x="12762" y="6458"/>
                  </a:lnTo>
                  <a:lnTo>
                    <a:pt x="12750" y="6464"/>
                  </a:lnTo>
                  <a:lnTo>
                    <a:pt x="12774" y="6485"/>
                  </a:lnTo>
                  <a:lnTo>
                    <a:pt x="12821" y="6540"/>
                  </a:lnTo>
                  <a:lnTo>
                    <a:pt x="12845" y="6554"/>
                  </a:lnTo>
                  <a:lnTo>
                    <a:pt x="12845" y="6575"/>
                  </a:lnTo>
                  <a:lnTo>
                    <a:pt x="12809" y="6616"/>
                  </a:lnTo>
                  <a:lnTo>
                    <a:pt x="12797" y="6637"/>
                  </a:lnTo>
                  <a:lnTo>
                    <a:pt x="12786" y="6679"/>
                  </a:lnTo>
                  <a:lnTo>
                    <a:pt x="12774" y="6706"/>
                  </a:lnTo>
                  <a:lnTo>
                    <a:pt x="12750" y="6713"/>
                  </a:lnTo>
                  <a:lnTo>
                    <a:pt x="12715" y="6713"/>
                  </a:lnTo>
                  <a:lnTo>
                    <a:pt x="12655" y="6720"/>
                  </a:lnTo>
                  <a:lnTo>
                    <a:pt x="12620" y="6720"/>
                  </a:lnTo>
                  <a:lnTo>
                    <a:pt x="12596" y="6720"/>
                  </a:lnTo>
                  <a:lnTo>
                    <a:pt x="12561" y="6727"/>
                  </a:lnTo>
                  <a:lnTo>
                    <a:pt x="12549" y="6748"/>
                  </a:lnTo>
                  <a:lnTo>
                    <a:pt x="12513" y="6796"/>
                  </a:lnTo>
                  <a:lnTo>
                    <a:pt x="12502" y="6817"/>
                  </a:lnTo>
                  <a:lnTo>
                    <a:pt x="12443" y="6831"/>
                  </a:lnTo>
                  <a:lnTo>
                    <a:pt x="12372" y="6844"/>
                  </a:lnTo>
                  <a:lnTo>
                    <a:pt x="12289" y="6851"/>
                  </a:lnTo>
                  <a:lnTo>
                    <a:pt x="12230" y="6851"/>
                  </a:lnTo>
                  <a:lnTo>
                    <a:pt x="12159" y="6837"/>
                  </a:lnTo>
                  <a:lnTo>
                    <a:pt x="12123" y="6844"/>
                  </a:lnTo>
                  <a:lnTo>
                    <a:pt x="12088" y="6858"/>
                  </a:lnTo>
                  <a:lnTo>
                    <a:pt x="12029" y="6865"/>
                  </a:lnTo>
                  <a:lnTo>
                    <a:pt x="11969" y="6851"/>
                  </a:lnTo>
                  <a:lnTo>
                    <a:pt x="11934" y="6782"/>
                  </a:lnTo>
                  <a:lnTo>
                    <a:pt x="11875" y="6775"/>
                  </a:lnTo>
                  <a:lnTo>
                    <a:pt x="11816" y="6789"/>
                  </a:lnTo>
                  <a:lnTo>
                    <a:pt x="11792" y="6824"/>
                  </a:lnTo>
                  <a:lnTo>
                    <a:pt x="11792" y="6858"/>
                  </a:lnTo>
                  <a:lnTo>
                    <a:pt x="11757" y="6886"/>
                  </a:lnTo>
                  <a:lnTo>
                    <a:pt x="11697" y="6886"/>
                  </a:lnTo>
                  <a:lnTo>
                    <a:pt x="11567" y="6851"/>
                  </a:lnTo>
                  <a:lnTo>
                    <a:pt x="11485" y="6858"/>
                  </a:lnTo>
                  <a:lnTo>
                    <a:pt x="11343" y="6900"/>
                  </a:lnTo>
                  <a:lnTo>
                    <a:pt x="11307" y="6920"/>
                  </a:lnTo>
                  <a:lnTo>
                    <a:pt x="11283" y="6941"/>
                  </a:lnTo>
                  <a:lnTo>
                    <a:pt x="11283" y="6962"/>
                  </a:lnTo>
                  <a:lnTo>
                    <a:pt x="11272" y="6976"/>
                  </a:lnTo>
                  <a:lnTo>
                    <a:pt x="11236" y="7045"/>
                  </a:lnTo>
                  <a:lnTo>
                    <a:pt x="11224" y="7065"/>
                  </a:lnTo>
                  <a:lnTo>
                    <a:pt x="11189" y="7079"/>
                  </a:lnTo>
                  <a:lnTo>
                    <a:pt x="11153" y="7093"/>
                  </a:lnTo>
                  <a:lnTo>
                    <a:pt x="11118" y="7093"/>
                  </a:lnTo>
                  <a:lnTo>
                    <a:pt x="11094" y="7086"/>
                  </a:lnTo>
                  <a:lnTo>
                    <a:pt x="11059" y="7079"/>
                  </a:lnTo>
                  <a:lnTo>
                    <a:pt x="11023" y="7079"/>
                  </a:lnTo>
                  <a:lnTo>
                    <a:pt x="11000" y="7079"/>
                  </a:lnTo>
                  <a:lnTo>
                    <a:pt x="10976" y="7079"/>
                  </a:lnTo>
                  <a:lnTo>
                    <a:pt x="10941" y="7086"/>
                  </a:lnTo>
                  <a:lnTo>
                    <a:pt x="10917" y="7107"/>
                  </a:lnTo>
                  <a:lnTo>
                    <a:pt x="10905" y="7148"/>
                  </a:lnTo>
                  <a:lnTo>
                    <a:pt x="10881" y="7162"/>
                  </a:lnTo>
                  <a:lnTo>
                    <a:pt x="10810" y="7162"/>
                  </a:lnTo>
                  <a:lnTo>
                    <a:pt x="10739" y="7148"/>
                  </a:lnTo>
                  <a:lnTo>
                    <a:pt x="10680" y="7134"/>
                  </a:lnTo>
                  <a:lnTo>
                    <a:pt x="10609" y="7155"/>
                  </a:lnTo>
                  <a:lnTo>
                    <a:pt x="10396" y="7252"/>
                  </a:lnTo>
                  <a:lnTo>
                    <a:pt x="10278" y="7335"/>
                  </a:lnTo>
                  <a:lnTo>
                    <a:pt x="10195" y="7369"/>
                  </a:lnTo>
                  <a:lnTo>
                    <a:pt x="10006" y="7411"/>
                  </a:lnTo>
                  <a:lnTo>
                    <a:pt x="9722" y="7466"/>
                  </a:lnTo>
                  <a:lnTo>
                    <a:pt x="9711" y="7466"/>
                  </a:lnTo>
                  <a:lnTo>
                    <a:pt x="9415" y="7494"/>
                  </a:lnTo>
                  <a:lnTo>
                    <a:pt x="9356" y="7494"/>
                  </a:lnTo>
                  <a:lnTo>
                    <a:pt x="9297" y="7487"/>
                  </a:lnTo>
                  <a:lnTo>
                    <a:pt x="9190" y="7452"/>
                  </a:lnTo>
                  <a:lnTo>
                    <a:pt x="9143" y="7452"/>
                  </a:lnTo>
                  <a:lnTo>
                    <a:pt x="9072" y="7466"/>
                  </a:lnTo>
                  <a:lnTo>
                    <a:pt x="8954" y="7507"/>
                  </a:lnTo>
                  <a:lnTo>
                    <a:pt x="8942" y="7514"/>
                  </a:lnTo>
                  <a:lnTo>
                    <a:pt x="8918" y="7514"/>
                  </a:lnTo>
                  <a:lnTo>
                    <a:pt x="8894" y="7514"/>
                  </a:lnTo>
                  <a:lnTo>
                    <a:pt x="8871" y="7528"/>
                  </a:lnTo>
                  <a:lnTo>
                    <a:pt x="8871" y="7542"/>
                  </a:lnTo>
                  <a:lnTo>
                    <a:pt x="8883" y="7583"/>
                  </a:lnTo>
                  <a:lnTo>
                    <a:pt x="8871" y="7604"/>
                  </a:lnTo>
                  <a:lnTo>
                    <a:pt x="8859" y="7611"/>
                  </a:lnTo>
                  <a:lnTo>
                    <a:pt x="8847" y="7611"/>
                  </a:lnTo>
                  <a:lnTo>
                    <a:pt x="8835" y="7618"/>
                  </a:lnTo>
                  <a:lnTo>
                    <a:pt x="8812" y="7618"/>
                  </a:lnTo>
                  <a:lnTo>
                    <a:pt x="8776" y="7618"/>
                  </a:lnTo>
                  <a:lnTo>
                    <a:pt x="8729" y="7618"/>
                  </a:lnTo>
                  <a:lnTo>
                    <a:pt x="8693" y="7618"/>
                  </a:lnTo>
                  <a:lnTo>
                    <a:pt x="8646" y="7639"/>
                  </a:lnTo>
                  <a:lnTo>
                    <a:pt x="8611" y="7701"/>
                  </a:lnTo>
                  <a:lnTo>
                    <a:pt x="8575" y="7735"/>
                  </a:lnTo>
                  <a:lnTo>
                    <a:pt x="8528" y="7749"/>
                  </a:lnTo>
                  <a:lnTo>
                    <a:pt x="8244" y="7777"/>
                  </a:lnTo>
                  <a:lnTo>
                    <a:pt x="8078" y="7770"/>
                  </a:lnTo>
                  <a:lnTo>
                    <a:pt x="7901" y="7770"/>
                  </a:lnTo>
                  <a:lnTo>
                    <a:pt x="7818" y="7763"/>
                  </a:lnTo>
                  <a:lnTo>
                    <a:pt x="7747" y="7742"/>
                  </a:lnTo>
                  <a:lnTo>
                    <a:pt x="7712" y="7728"/>
                  </a:lnTo>
                  <a:lnTo>
                    <a:pt x="7676" y="7721"/>
                  </a:lnTo>
                  <a:lnTo>
                    <a:pt x="7617" y="7728"/>
                  </a:lnTo>
                  <a:lnTo>
                    <a:pt x="7487" y="7790"/>
                  </a:lnTo>
                  <a:lnTo>
                    <a:pt x="7345" y="7873"/>
                  </a:lnTo>
                  <a:lnTo>
                    <a:pt x="7203" y="7936"/>
                  </a:lnTo>
                  <a:lnTo>
                    <a:pt x="7049" y="7942"/>
                  </a:lnTo>
                  <a:lnTo>
                    <a:pt x="6919" y="7929"/>
                  </a:lnTo>
                  <a:lnTo>
                    <a:pt x="6813" y="7929"/>
                  </a:lnTo>
                  <a:lnTo>
                    <a:pt x="6718" y="7915"/>
                  </a:lnTo>
                  <a:lnTo>
                    <a:pt x="6636" y="7860"/>
                  </a:lnTo>
                  <a:lnTo>
                    <a:pt x="6399" y="7763"/>
                  </a:lnTo>
                  <a:lnTo>
                    <a:pt x="5973" y="7929"/>
                  </a:lnTo>
                  <a:lnTo>
                    <a:pt x="5713" y="7901"/>
                  </a:lnTo>
                  <a:lnTo>
                    <a:pt x="5571" y="7846"/>
                  </a:lnTo>
                  <a:lnTo>
                    <a:pt x="5453" y="7832"/>
                  </a:lnTo>
                  <a:lnTo>
                    <a:pt x="5346" y="7860"/>
                  </a:lnTo>
                  <a:lnTo>
                    <a:pt x="4944" y="8053"/>
                  </a:lnTo>
                  <a:lnTo>
                    <a:pt x="4850" y="8087"/>
                  </a:lnTo>
                  <a:lnTo>
                    <a:pt x="4743" y="8115"/>
                  </a:lnTo>
                  <a:lnTo>
                    <a:pt x="4696" y="8115"/>
                  </a:lnTo>
                  <a:lnTo>
                    <a:pt x="4649" y="8081"/>
                  </a:lnTo>
                  <a:lnTo>
                    <a:pt x="4601" y="8032"/>
                  </a:lnTo>
                  <a:lnTo>
                    <a:pt x="4424" y="7915"/>
                  </a:lnTo>
                  <a:lnTo>
                    <a:pt x="4294" y="7853"/>
                  </a:lnTo>
                  <a:lnTo>
                    <a:pt x="4199" y="7832"/>
                  </a:lnTo>
                  <a:lnTo>
                    <a:pt x="4081" y="7866"/>
                  </a:lnTo>
                  <a:lnTo>
                    <a:pt x="3963" y="7942"/>
                  </a:lnTo>
                  <a:lnTo>
                    <a:pt x="3833" y="7991"/>
                  </a:lnTo>
                  <a:lnTo>
                    <a:pt x="3655" y="7970"/>
                  </a:lnTo>
                  <a:lnTo>
                    <a:pt x="3561" y="7922"/>
                  </a:lnTo>
                  <a:lnTo>
                    <a:pt x="3513" y="7894"/>
                  </a:lnTo>
                  <a:lnTo>
                    <a:pt x="3501" y="7853"/>
                  </a:lnTo>
                  <a:lnTo>
                    <a:pt x="3501" y="7839"/>
                  </a:lnTo>
                  <a:lnTo>
                    <a:pt x="3501" y="7777"/>
                  </a:lnTo>
                  <a:lnTo>
                    <a:pt x="3501" y="7701"/>
                  </a:lnTo>
                  <a:lnTo>
                    <a:pt x="3478" y="7632"/>
                  </a:lnTo>
                  <a:lnTo>
                    <a:pt x="3407" y="7569"/>
                  </a:lnTo>
                  <a:lnTo>
                    <a:pt x="3324" y="7521"/>
                  </a:lnTo>
                  <a:lnTo>
                    <a:pt x="3265" y="7466"/>
                  </a:lnTo>
                  <a:lnTo>
                    <a:pt x="3135" y="7348"/>
                  </a:lnTo>
                  <a:lnTo>
                    <a:pt x="3087" y="7314"/>
                  </a:lnTo>
                  <a:lnTo>
                    <a:pt x="2875" y="7252"/>
                  </a:lnTo>
                  <a:lnTo>
                    <a:pt x="2733" y="7169"/>
                  </a:lnTo>
                  <a:lnTo>
                    <a:pt x="2638" y="7141"/>
                  </a:lnTo>
                  <a:lnTo>
                    <a:pt x="2520" y="7134"/>
                  </a:lnTo>
                  <a:lnTo>
                    <a:pt x="1999" y="7134"/>
                  </a:lnTo>
                  <a:lnTo>
                    <a:pt x="1846" y="7121"/>
                  </a:lnTo>
                  <a:lnTo>
                    <a:pt x="1727" y="7086"/>
                  </a:lnTo>
                  <a:lnTo>
                    <a:pt x="1645" y="7045"/>
                  </a:lnTo>
                  <a:lnTo>
                    <a:pt x="1597" y="6976"/>
                  </a:lnTo>
                  <a:lnTo>
                    <a:pt x="1550" y="6879"/>
                  </a:lnTo>
                  <a:lnTo>
                    <a:pt x="1408" y="6775"/>
                  </a:lnTo>
                  <a:lnTo>
                    <a:pt x="1160" y="6685"/>
                  </a:lnTo>
                  <a:lnTo>
                    <a:pt x="462" y="6499"/>
                  </a:lnTo>
                  <a:lnTo>
                    <a:pt x="261" y="6437"/>
                  </a:lnTo>
                  <a:lnTo>
                    <a:pt x="1" y="6292"/>
                  </a:lnTo>
                  <a:lnTo>
                    <a:pt x="119" y="6223"/>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14;p22">
              <a:extLst>
                <a:ext uri="{FF2B5EF4-FFF2-40B4-BE49-F238E27FC236}">
                  <a16:creationId xmlns:a16="http://schemas.microsoft.com/office/drawing/2014/main" id="{A5CE349B-EE5F-161F-C5DE-88D3AB62E25F}"/>
                </a:ext>
              </a:extLst>
            </p:cNvPr>
            <p:cNvSpPr/>
            <p:nvPr/>
          </p:nvSpPr>
          <p:spPr>
            <a:xfrm flipH="1">
              <a:off x="4402772" y="3211831"/>
              <a:ext cx="856181" cy="476683"/>
            </a:xfrm>
            <a:custGeom>
              <a:avLst/>
              <a:gdLst/>
              <a:ahLst/>
              <a:cxnLst/>
              <a:rect l="l" t="t" r="r" b="b"/>
              <a:pathLst>
                <a:path w="14064" h="5001" extrusionOk="0">
                  <a:moveTo>
                    <a:pt x="1" y="1534"/>
                  </a:moveTo>
                  <a:lnTo>
                    <a:pt x="25" y="1513"/>
                  </a:lnTo>
                  <a:lnTo>
                    <a:pt x="95" y="1465"/>
                  </a:lnTo>
                  <a:lnTo>
                    <a:pt x="166" y="1403"/>
                  </a:lnTo>
                  <a:lnTo>
                    <a:pt x="226" y="1382"/>
                  </a:lnTo>
                  <a:lnTo>
                    <a:pt x="261" y="1382"/>
                  </a:lnTo>
                  <a:lnTo>
                    <a:pt x="308" y="1396"/>
                  </a:lnTo>
                  <a:lnTo>
                    <a:pt x="368" y="1410"/>
                  </a:lnTo>
                  <a:lnTo>
                    <a:pt x="486" y="1410"/>
                  </a:lnTo>
                  <a:lnTo>
                    <a:pt x="533" y="1410"/>
                  </a:lnTo>
                  <a:lnTo>
                    <a:pt x="545" y="1423"/>
                  </a:lnTo>
                  <a:lnTo>
                    <a:pt x="545" y="1437"/>
                  </a:lnTo>
                  <a:lnTo>
                    <a:pt x="569" y="1437"/>
                  </a:lnTo>
                  <a:lnTo>
                    <a:pt x="604" y="1437"/>
                  </a:lnTo>
                  <a:lnTo>
                    <a:pt x="640" y="1437"/>
                  </a:lnTo>
                  <a:lnTo>
                    <a:pt x="746" y="1458"/>
                  </a:lnTo>
                  <a:lnTo>
                    <a:pt x="841" y="1458"/>
                  </a:lnTo>
                  <a:lnTo>
                    <a:pt x="876" y="1451"/>
                  </a:lnTo>
                  <a:lnTo>
                    <a:pt x="900" y="1437"/>
                  </a:lnTo>
                  <a:lnTo>
                    <a:pt x="935" y="1430"/>
                  </a:lnTo>
                  <a:lnTo>
                    <a:pt x="983" y="1430"/>
                  </a:lnTo>
                  <a:lnTo>
                    <a:pt x="1042" y="1444"/>
                  </a:lnTo>
                  <a:lnTo>
                    <a:pt x="1113" y="1444"/>
                  </a:lnTo>
                  <a:lnTo>
                    <a:pt x="1136" y="1451"/>
                  </a:lnTo>
                  <a:lnTo>
                    <a:pt x="1148" y="1465"/>
                  </a:lnTo>
                  <a:lnTo>
                    <a:pt x="1136" y="1486"/>
                  </a:lnTo>
                  <a:lnTo>
                    <a:pt x="1148" y="1506"/>
                  </a:lnTo>
                  <a:lnTo>
                    <a:pt x="1184" y="1513"/>
                  </a:lnTo>
                  <a:lnTo>
                    <a:pt x="1243" y="1499"/>
                  </a:lnTo>
                  <a:lnTo>
                    <a:pt x="1325" y="1472"/>
                  </a:lnTo>
                  <a:lnTo>
                    <a:pt x="1373" y="1472"/>
                  </a:lnTo>
                  <a:lnTo>
                    <a:pt x="1586" y="1430"/>
                  </a:lnTo>
                  <a:lnTo>
                    <a:pt x="1633" y="1430"/>
                  </a:lnTo>
                  <a:lnTo>
                    <a:pt x="1692" y="1437"/>
                  </a:lnTo>
                  <a:lnTo>
                    <a:pt x="1739" y="1451"/>
                  </a:lnTo>
                  <a:lnTo>
                    <a:pt x="1763" y="1465"/>
                  </a:lnTo>
                  <a:lnTo>
                    <a:pt x="1905" y="1472"/>
                  </a:lnTo>
                  <a:lnTo>
                    <a:pt x="1917" y="1430"/>
                  </a:lnTo>
                  <a:lnTo>
                    <a:pt x="1940" y="1403"/>
                  </a:lnTo>
                  <a:lnTo>
                    <a:pt x="1988" y="1396"/>
                  </a:lnTo>
                  <a:lnTo>
                    <a:pt x="2011" y="1396"/>
                  </a:lnTo>
                  <a:lnTo>
                    <a:pt x="2082" y="1382"/>
                  </a:lnTo>
                  <a:lnTo>
                    <a:pt x="2283" y="1347"/>
                  </a:lnTo>
                  <a:lnTo>
                    <a:pt x="2354" y="1320"/>
                  </a:lnTo>
                  <a:lnTo>
                    <a:pt x="2402" y="1292"/>
                  </a:lnTo>
                  <a:lnTo>
                    <a:pt x="2449" y="1223"/>
                  </a:lnTo>
                  <a:lnTo>
                    <a:pt x="2603" y="1044"/>
                  </a:lnTo>
                  <a:lnTo>
                    <a:pt x="2792" y="885"/>
                  </a:lnTo>
                  <a:lnTo>
                    <a:pt x="2875" y="836"/>
                  </a:lnTo>
                  <a:lnTo>
                    <a:pt x="2958" y="809"/>
                  </a:lnTo>
                  <a:lnTo>
                    <a:pt x="3052" y="795"/>
                  </a:lnTo>
                  <a:lnTo>
                    <a:pt x="3241" y="740"/>
                  </a:lnTo>
                  <a:lnTo>
                    <a:pt x="3466" y="698"/>
                  </a:lnTo>
                  <a:lnTo>
                    <a:pt x="3502" y="678"/>
                  </a:lnTo>
                  <a:lnTo>
                    <a:pt x="3490" y="657"/>
                  </a:lnTo>
                  <a:lnTo>
                    <a:pt x="3443" y="636"/>
                  </a:lnTo>
                  <a:lnTo>
                    <a:pt x="1929" y="270"/>
                  </a:lnTo>
                  <a:lnTo>
                    <a:pt x="2283" y="139"/>
                  </a:lnTo>
                  <a:lnTo>
                    <a:pt x="2354" y="132"/>
                  </a:lnTo>
                  <a:lnTo>
                    <a:pt x="2437" y="132"/>
                  </a:lnTo>
                  <a:lnTo>
                    <a:pt x="2473" y="160"/>
                  </a:lnTo>
                  <a:lnTo>
                    <a:pt x="2508" y="160"/>
                  </a:lnTo>
                  <a:lnTo>
                    <a:pt x="2603" y="97"/>
                  </a:lnTo>
                  <a:lnTo>
                    <a:pt x="2638" y="77"/>
                  </a:lnTo>
                  <a:lnTo>
                    <a:pt x="2674" y="77"/>
                  </a:lnTo>
                  <a:lnTo>
                    <a:pt x="2686" y="91"/>
                  </a:lnTo>
                  <a:lnTo>
                    <a:pt x="2686" y="111"/>
                  </a:lnTo>
                  <a:lnTo>
                    <a:pt x="2662" y="139"/>
                  </a:lnTo>
                  <a:lnTo>
                    <a:pt x="2650" y="160"/>
                  </a:lnTo>
                  <a:lnTo>
                    <a:pt x="2650" y="180"/>
                  </a:lnTo>
                  <a:lnTo>
                    <a:pt x="2674" y="201"/>
                  </a:lnTo>
                  <a:lnTo>
                    <a:pt x="2828" y="277"/>
                  </a:lnTo>
                  <a:lnTo>
                    <a:pt x="2851" y="270"/>
                  </a:lnTo>
                  <a:lnTo>
                    <a:pt x="2863" y="249"/>
                  </a:lnTo>
                  <a:lnTo>
                    <a:pt x="2863" y="222"/>
                  </a:lnTo>
                  <a:lnTo>
                    <a:pt x="2887" y="201"/>
                  </a:lnTo>
                  <a:lnTo>
                    <a:pt x="2910" y="201"/>
                  </a:lnTo>
                  <a:lnTo>
                    <a:pt x="2958" y="208"/>
                  </a:lnTo>
                  <a:lnTo>
                    <a:pt x="3005" y="229"/>
                  </a:lnTo>
                  <a:lnTo>
                    <a:pt x="3064" y="242"/>
                  </a:lnTo>
                  <a:lnTo>
                    <a:pt x="3123" y="249"/>
                  </a:lnTo>
                  <a:lnTo>
                    <a:pt x="3159" y="242"/>
                  </a:lnTo>
                  <a:lnTo>
                    <a:pt x="3206" y="194"/>
                  </a:lnTo>
                  <a:lnTo>
                    <a:pt x="3265" y="173"/>
                  </a:lnTo>
                  <a:lnTo>
                    <a:pt x="3324" y="173"/>
                  </a:lnTo>
                  <a:lnTo>
                    <a:pt x="3419" y="201"/>
                  </a:lnTo>
                  <a:lnTo>
                    <a:pt x="3431" y="187"/>
                  </a:lnTo>
                  <a:lnTo>
                    <a:pt x="3419" y="160"/>
                  </a:lnTo>
                  <a:lnTo>
                    <a:pt x="3431" y="132"/>
                  </a:lnTo>
                  <a:lnTo>
                    <a:pt x="3478" y="104"/>
                  </a:lnTo>
                  <a:lnTo>
                    <a:pt x="3513" y="104"/>
                  </a:lnTo>
                  <a:lnTo>
                    <a:pt x="3537" y="132"/>
                  </a:lnTo>
                  <a:lnTo>
                    <a:pt x="3537" y="160"/>
                  </a:lnTo>
                  <a:lnTo>
                    <a:pt x="3549" y="173"/>
                  </a:lnTo>
                  <a:lnTo>
                    <a:pt x="3584" y="160"/>
                  </a:lnTo>
                  <a:lnTo>
                    <a:pt x="3632" y="118"/>
                  </a:lnTo>
                  <a:lnTo>
                    <a:pt x="3703" y="91"/>
                  </a:lnTo>
                  <a:lnTo>
                    <a:pt x="3726" y="91"/>
                  </a:lnTo>
                  <a:lnTo>
                    <a:pt x="3738" y="111"/>
                  </a:lnTo>
                  <a:lnTo>
                    <a:pt x="3726" y="153"/>
                  </a:lnTo>
                  <a:lnTo>
                    <a:pt x="3726" y="180"/>
                  </a:lnTo>
                  <a:lnTo>
                    <a:pt x="3738" y="201"/>
                  </a:lnTo>
                  <a:lnTo>
                    <a:pt x="3774" y="208"/>
                  </a:lnTo>
                  <a:lnTo>
                    <a:pt x="3785" y="194"/>
                  </a:lnTo>
                  <a:lnTo>
                    <a:pt x="3797" y="173"/>
                  </a:lnTo>
                  <a:lnTo>
                    <a:pt x="3785" y="153"/>
                  </a:lnTo>
                  <a:lnTo>
                    <a:pt x="3785" y="132"/>
                  </a:lnTo>
                  <a:lnTo>
                    <a:pt x="3797" y="111"/>
                  </a:lnTo>
                  <a:lnTo>
                    <a:pt x="3868" y="97"/>
                  </a:lnTo>
                  <a:lnTo>
                    <a:pt x="3927" y="97"/>
                  </a:lnTo>
                  <a:lnTo>
                    <a:pt x="3998" y="70"/>
                  </a:lnTo>
                  <a:lnTo>
                    <a:pt x="4093" y="84"/>
                  </a:lnTo>
                  <a:lnTo>
                    <a:pt x="4164" y="91"/>
                  </a:lnTo>
                  <a:lnTo>
                    <a:pt x="4247" y="70"/>
                  </a:lnTo>
                  <a:lnTo>
                    <a:pt x="4270" y="63"/>
                  </a:lnTo>
                  <a:lnTo>
                    <a:pt x="4294" y="77"/>
                  </a:lnTo>
                  <a:lnTo>
                    <a:pt x="4330" y="91"/>
                  </a:lnTo>
                  <a:lnTo>
                    <a:pt x="4377" y="84"/>
                  </a:lnTo>
                  <a:lnTo>
                    <a:pt x="4412" y="63"/>
                  </a:lnTo>
                  <a:lnTo>
                    <a:pt x="4460" y="49"/>
                  </a:lnTo>
                  <a:lnTo>
                    <a:pt x="4495" y="49"/>
                  </a:lnTo>
                  <a:lnTo>
                    <a:pt x="4625" y="104"/>
                  </a:lnTo>
                  <a:lnTo>
                    <a:pt x="4673" y="111"/>
                  </a:lnTo>
                  <a:lnTo>
                    <a:pt x="4708" y="111"/>
                  </a:lnTo>
                  <a:lnTo>
                    <a:pt x="4755" y="97"/>
                  </a:lnTo>
                  <a:lnTo>
                    <a:pt x="4791" y="91"/>
                  </a:lnTo>
                  <a:lnTo>
                    <a:pt x="4862" y="91"/>
                  </a:lnTo>
                  <a:lnTo>
                    <a:pt x="4885" y="77"/>
                  </a:lnTo>
                  <a:lnTo>
                    <a:pt x="4921" y="49"/>
                  </a:lnTo>
                  <a:lnTo>
                    <a:pt x="4933" y="15"/>
                  </a:lnTo>
                  <a:lnTo>
                    <a:pt x="4968" y="1"/>
                  </a:lnTo>
                  <a:lnTo>
                    <a:pt x="5004" y="1"/>
                  </a:lnTo>
                  <a:lnTo>
                    <a:pt x="5027" y="21"/>
                  </a:lnTo>
                  <a:lnTo>
                    <a:pt x="5051" y="77"/>
                  </a:lnTo>
                  <a:lnTo>
                    <a:pt x="5075" y="97"/>
                  </a:lnTo>
                  <a:lnTo>
                    <a:pt x="5110" y="104"/>
                  </a:lnTo>
                  <a:lnTo>
                    <a:pt x="5146" y="84"/>
                  </a:lnTo>
                  <a:lnTo>
                    <a:pt x="5169" y="70"/>
                  </a:lnTo>
                  <a:lnTo>
                    <a:pt x="5205" y="63"/>
                  </a:lnTo>
                  <a:lnTo>
                    <a:pt x="5228" y="84"/>
                  </a:lnTo>
                  <a:lnTo>
                    <a:pt x="5240" y="104"/>
                  </a:lnTo>
                  <a:lnTo>
                    <a:pt x="5264" y="125"/>
                  </a:lnTo>
                  <a:lnTo>
                    <a:pt x="5311" y="132"/>
                  </a:lnTo>
                  <a:lnTo>
                    <a:pt x="5382" y="111"/>
                  </a:lnTo>
                  <a:lnTo>
                    <a:pt x="5512" y="63"/>
                  </a:lnTo>
                  <a:lnTo>
                    <a:pt x="5536" y="63"/>
                  </a:lnTo>
                  <a:lnTo>
                    <a:pt x="5583" y="111"/>
                  </a:lnTo>
                  <a:lnTo>
                    <a:pt x="5630" y="118"/>
                  </a:lnTo>
                  <a:lnTo>
                    <a:pt x="5725" y="104"/>
                  </a:lnTo>
                  <a:lnTo>
                    <a:pt x="5796" y="91"/>
                  </a:lnTo>
                  <a:lnTo>
                    <a:pt x="5891" y="104"/>
                  </a:lnTo>
                  <a:lnTo>
                    <a:pt x="5950" y="104"/>
                  </a:lnTo>
                  <a:lnTo>
                    <a:pt x="5985" y="111"/>
                  </a:lnTo>
                  <a:lnTo>
                    <a:pt x="6021" y="132"/>
                  </a:lnTo>
                  <a:lnTo>
                    <a:pt x="6056" y="153"/>
                  </a:lnTo>
                  <a:lnTo>
                    <a:pt x="6222" y="201"/>
                  </a:lnTo>
                  <a:lnTo>
                    <a:pt x="6305" y="194"/>
                  </a:lnTo>
                  <a:lnTo>
                    <a:pt x="6328" y="166"/>
                  </a:lnTo>
                  <a:lnTo>
                    <a:pt x="6316" y="104"/>
                  </a:lnTo>
                  <a:lnTo>
                    <a:pt x="6328" y="91"/>
                  </a:lnTo>
                  <a:lnTo>
                    <a:pt x="6352" y="97"/>
                  </a:lnTo>
                  <a:lnTo>
                    <a:pt x="6376" y="111"/>
                  </a:lnTo>
                  <a:lnTo>
                    <a:pt x="6411" y="132"/>
                  </a:lnTo>
                  <a:lnTo>
                    <a:pt x="6458" y="146"/>
                  </a:lnTo>
                  <a:lnTo>
                    <a:pt x="6506" y="132"/>
                  </a:lnTo>
                  <a:lnTo>
                    <a:pt x="6659" y="56"/>
                  </a:lnTo>
                  <a:lnTo>
                    <a:pt x="6683" y="49"/>
                  </a:lnTo>
                  <a:lnTo>
                    <a:pt x="6707" y="63"/>
                  </a:lnTo>
                  <a:lnTo>
                    <a:pt x="6695" y="132"/>
                  </a:lnTo>
                  <a:lnTo>
                    <a:pt x="6719" y="173"/>
                  </a:lnTo>
                  <a:lnTo>
                    <a:pt x="6742" y="194"/>
                  </a:lnTo>
                  <a:lnTo>
                    <a:pt x="6790" y="187"/>
                  </a:lnTo>
                  <a:lnTo>
                    <a:pt x="6813" y="118"/>
                  </a:lnTo>
                  <a:lnTo>
                    <a:pt x="6837" y="97"/>
                  </a:lnTo>
                  <a:lnTo>
                    <a:pt x="6872" y="97"/>
                  </a:lnTo>
                  <a:lnTo>
                    <a:pt x="6920" y="118"/>
                  </a:lnTo>
                  <a:lnTo>
                    <a:pt x="6967" y="139"/>
                  </a:lnTo>
                  <a:lnTo>
                    <a:pt x="7050" y="166"/>
                  </a:lnTo>
                  <a:lnTo>
                    <a:pt x="7369" y="201"/>
                  </a:lnTo>
                  <a:lnTo>
                    <a:pt x="7440" y="208"/>
                  </a:lnTo>
                  <a:lnTo>
                    <a:pt x="7452" y="208"/>
                  </a:lnTo>
                  <a:lnTo>
                    <a:pt x="7464" y="222"/>
                  </a:lnTo>
                  <a:lnTo>
                    <a:pt x="7487" y="222"/>
                  </a:lnTo>
                  <a:lnTo>
                    <a:pt x="7535" y="229"/>
                  </a:lnTo>
                  <a:lnTo>
                    <a:pt x="7594" y="236"/>
                  </a:lnTo>
                  <a:lnTo>
                    <a:pt x="7641" y="236"/>
                  </a:lnTo>
                  <a:lnTo>
                    <a:pt x="7677" y="208"/>
                  </a:lnTo>
                  <a:lnTo>
                    <a:pt x="7688" y="215"/>
                  </a:lnTo>
                  <a:lnTo>
                    <a:pt x="7736" y="194"/>
                  </a:lnTo>
                  <a:lnTo>
                    <a:pt x="7878" y="187"/>
                  </a:lnTo>
                  <a:lnTo>
                    <a:pt x="7972" y="173"/>
                  </a:lnTo>
                  <a:lnTo>
                    <a:pt x="8020" y="146"/>
                  </a:lnTo>
                  <a:lnTo>
                    <a:pt x="8079" y="97"/>
                  </a:lnTo>
                  <a:lnTo>
                    <a:pt x="8126" y="84"/>
                  </a:lnTo>
                  <a:lnTo>
                    <a:pt x="8209" y="97"/>
                  </a:lnTo>
                  <a:lnTo>
                    <a:pt x="8351" y="111"/>
                  </a:lnTo>
                  <a:lnTo>
                    <a:pt x="8398" y="125"/>
                  </a:lnTo>
                  <a:lnTo>
                    <a:pt x="8422" y="160"/>
                  </a:lnTo>
                  <a:lnTo>
                    <a:pt x="8422" y="201"/>
                  </a:lnTo>
                  <a:lnTo>
                    <a:pt x="8398" y="242"/>
                  </a:lnTo>
                  <a:lnTo>
                    <a:pt x="8410" y="298"/>
                  </a:lnTo>
                  <a:lnTo>
                    <a:pt x="8410" y="291"/>
                  </a:lnTo>
                  <a:lnTo>
                    <a:pt x="8457" y="291"/>
                  </a:lnTo>
                  <a:lnTo>
                    <a:pt x="8504" y="298"/>
                  </a:lnTo>
                  <a:lnTo>
                    <a:pt x="8564" y="312"/>
                  </a:lnTo>
                  <a:lnTo>
                    <a:pt x="8611" y="332"/>
                  </a:lnTo>
                  <a:lnTo>
                    <a:pt x="8623" y="353"/>
                  </a:lnTo>
                  <a:lnTo>
                    <a:pt x="8611" y="374"/>
                  </a:lnTo>
                  <a:lnTo>
                    <a:pt x="8611" y="422"/>
                  </a:lnTo>
                  <a:lnTo>
                    <a:pt x="8635" y="463"/>
                  </a:lnTo>
                  <a:lnTo>
                    <a:pt x="8646" y="450"/>
                  </a:lnTo>
                  <a:lnTo>
                    <a:pt x="8694" y="374"/>
                  </a:lnTo>
                  <a:lnTo>
                    <a:pt x="8753" y="339"/>
                  </a:lnTo>
                  <a:lnTo>
                    <a:pt x="8788" y="346"/>
                  </a:lnTo>
                  <a:lnTo>
                    <a:pt x="8824" y="374"/>
                  </a:lnTo>
                  <a:lnTo>
                    <a:pt x="8847" y="422"/>
                  </a:lnTo>
                  <a:lnTo>
                    <a:pt x="9001" y="367"/>
                  </a:lnTo>
                  <a:lnTo>
                    <a:pt x="9072" y="374"/>
                  </a:lnTo>
                  <a:lnTo>
                    <a:pt x="9214" y="450"/>
                  </a:lnTo>
                  <a:lnTo>
                    <a:pt x="9273" y="470"/>
                  </a:lnTo>
                  <a:lnTo>
                    <a:pt x="9344" y="477"/>
                  </a:lnTo>
                  <a:lnTo>
                    <a:pt x="9474" y="484"/>
                  </a:lnTo>
                  <a:lnTo>
                    <a:pt x="9510" y="491"/>
                  </a:lnTo>
                  <a:lnTo>
                    <a:pt x="9604" y="533"/>
                  </a:lnTo>
                  <a:lnTo>
                    <a:pt x="9628" y="533"/>
                  </a:lnTo>
                  <a:lnTo>
                    <a:pt x="9652" y="533"/>
                  </a:lnTo>
                  <a:lnTo>
                    <a:pt x="9687" y="526"/>
                  </a:lnTo>
                  <a:lnTo>
                    <a:pt x="9723" y="526"/>
                  </a:lnTo>
                  <a:lnTo>
                    <a:pt x="9758" y="512"/>
                  </a:lnTo>
                  <a:lnTo>
                    <a:pt x="9782" y="512"/>
                  </a:lnTo>
                  <a:lnTo>
                    <a:pt x="9794" y="533"/>
                  </a:lnTo>
                  <a:lnTo>
                    <a:pt x="9782" y="546"/>
                  </a:lnTo>
                  <a:lnTo>
                    <a:pt x="9758" y="560"/>
                  </a:lnTo>
                  <a:lnTo>
                    <a:pt x="9734" y="567"/>
                  </a:lnTo>
                  <a:lnTo>
                    <a:pt x="9711" y="574"/>
                  </a:lnTo>
                  <a:lnTo>
                    <a:pt x="9711" y="588"/>
                  </a:lnTo>
                  <a:lnTo>
                    <a:pt x="9805" y="588"/>
                  </a:lnTo>
                  <a:lnTo>
                    <a:pt x="9853" y="615"/>
                  </a:lnTo>
                  <a:lnTo>
                    <a:pt x="9865" y="664"/>
                  </a:lnTo>
                  <a:lnTo>
                    <a:pt x="9865" y="726"/>
                  </a:lnTo>
                  <a:lnTo>
                    <a:pt x="9912" y="719"/>
                  </a:lnTo>
                  <a:lnTo>
                    <a:pt x="9924" y="712"/>
                  </a:lnTo>
                  <a:lnTo>
                    <a:pt x="9900" y="712"/>
                  </a:lnTo>
                  <a:lnTo>
                    <a:pt x="9959" y="650"/>
                  </a:lnTo>
                  <a:lnTo>
                    <a:pt x="9995" y="636"/>
                  </a:lnTo>
                  <a:lnTo>
                    <a:pt x="10054" y="664"/>
                  </a:lnTo>
                  <a:lnTo>
                    <a:pt x="10077" y="760"/>
                  </a:lnTo>
                  <a:lnTo>
                    <a:pt x="10113" y="767"/>
                  </a:lnTo>
                  <a:lnTo>
                    <a:pt x="10148" y="754"/>
                  </a:lnTo>
                  <a:lnTo>
                    <a:pt x="10160" y="740"/>
                  </a:lnTo>
                  <a:lnTo>
                    <a:pt x="10184" y="664"/>
                  </a:lnTo>
                  <a:lnTo>
                    <a:pt x="10231" y="650"/>
                  </a:lnTo>
                  <a:lnTo>
                    <a:pt x="10349" y="664"/>
                  </a:lnTo>
                  <a:lnTo>
                    <a:pt x="10397" y="691"/>
                  </a:lnTo>
                  <a:lnTo>
                    <a:pt x="10432" y="740"/>
                  </a:lnTo>
                  <a:lnTo>
                    <a:pt x="10480" y="774"/>
                  </a:lnTo>
                  <a:lnTo>
                    <a:pt x="10574" y="760"/>
                  </a:lnTo>
                  <a:lnTo>
                    <a:pt x="10610" y="726"/>
                  </a:lnTo>
                  <a:lnTo>
                    <a:pt x="10645" y="712"/>
                  </a:lnTo>
                  <a:lnTo>
                    <a:pt x="10681" y="678"/>
                  </a:lnTo>
                  <a:lnTo>
                    <a:pt x="10728" y="678"/>
                  </a:lnTo>
                  <a:lnTo>
                    <a:pt x="10799" y="691"/>
                  </a:lnTo>
                  <a:lnTo>
                    <a:pt x="11130" y="795"/>
                  </a:lnTo>
                  <a:lnTo>
                    <a:pt x="11165" y="829"/>
                  </a:lnTo>
                  <a:lnTo>
                    <a:pt x="11177" y="850"/>
                  </a:lnTo>
                  <a:lnTo>
                    <a:pt x="11248" y="871"/>
                  </a:lnTo>
                  <a:lnTo>
                    <a:pt x="11272" y="912"/>
                  </a:lnTo>
                  <a:lnTo>
                    <a:pt x="11248" y="919"/>
                  </a:lnTo>
                  <a:lnTo>
                    <a:pt x="11225" y="933"/>
                  </a:lnTo>
                  <a:lnTo>
                    <a:pt x="11213" y="954"/>
                  </a:lnTo>
                  <a:lnTo>
                    <a:pt x="11225" y="975"/>
                  </a:lnTo>
                  <a:lnTo>
                    <a:pt x="11307" y="988"/>
                  </a:lnTo>
                  <a:lnTo>
                    <a:pt x="11343" y="1002"/>
                  </a:lnTo>
                  <a:lnTo>
                    <a:pt x="11367" y="1030"/>
                  </a:lnTo>
                  <a:lnTo>
                    <a:pt x="11437" y="1050"/>
                  </a:lnTo>
                  <a:lnTo>
                    <a:pt x="11508" y="1085"/>
                  </a:lnTo>
                  <a:lnTo>
                    <a:pt x="11568" y="1106"/>
                  </a:lnTo>
                  <a:lnTo>
                    <a:pt x="11603" y="1099"/>
                  </a:lnTo>
                  <a:lnTo>
                    <a:pt x="11627" y="1085"/>
                  </a:lnTo>
                  <a:lnTo>
                    <a:pt x="11662" y="1085"/>
                  </a:lnTo>
                  <a:lnTo>
                    <a:pt x="11721" y="1099"/>
                  </a:lnTo>
                  <a:lnTo>
                    <a:pt x="11792" y="1133"/>
                  </a:lnTo>
                  <a:lnTo>
                    <a:pt x="11851" y="1161"/>
                  </a:lnTo>
                  <a:lnTo>
                    <a:pt x="11875" y="1168"/>
                  </a:lnTo>
                  <a:lnTo>
                    <a:pt x="11911" y="1154"/>
                  </a:lnTo>
                  <a:lnTo>
                    <a:pt x="11934" y="1147"/>
                  </a:lnTo>
                  <a:lnTo>
                    <a:pt x="11958" y="1140"/>
                  </a:lnTo>
                  <a:lnTo>
                    <a:pt x="11982" y="1154"/>
                  </a:lnTo>
                  <a:lnTo>
                    <a:pt x="11982" y="1189"/>
                  </a:lnTo>
                  <a:lnTo>
                    <a:pt x="12005" y="1202"/>
                  </a:lnTo>
                  <a:lnTo>
                    <a:pt x="12041" y="1216"/>
                  </a:lnTo>
                  <a:lnTo>
                    <a:pt x="12076" y="1216"/>
                  </a:lnTo>
                  <a:lnTo>
                    <a:pt x="12100" y="1202"/>
                  </a:lnTo>
                  <a:lnTo>
                    <a:pt x="12112" y="1182"/>
                  </a:lnTo>
                  <a:lnTo>
                    <a:pt x="12123" y="1168"/>
                  </a:lnTo>
                  <a:lnTo>
                    <a:pt x="12147" y="1161"/>
                  </a:lnTo>
                  <a:lnTo>
                    <a:pt x="12242" y="1168"/>
                  </a:lnTo>
                  <a:lnTo>
                    <a:pt x="12313" y="1154"/>
                  </a:lnTo>
                  <a:lnTo>
                    <a:pt x="12431" y="1189"/>
                  </a:lnTo>
                  <a:lnTo>
                    <a:pt x="12431" y="1202"/>
                  </a:lnTo>
                  <a:lnTo>
                    <a:pt x="12407" y="1223"/>
                  </a:lnTo>
                  <a:lnTo>
                    <a:pt x="12407" y="1237"/>
                  </a:lnTo>
                  <a:lnTo>
                    <a:pt x="12443" y="1251"/>
                  </a:lnTo>
                  <a:lnTo>
                    <a:pt x="12537" y="1258"/>
                  </a:lnTo>
                  <a:lnTo>
                    <a:pt x="12608" y="1265"/>
                  </a:lnTo>
                  <a:lnTo>
                    <a:pt x="12703" y="1244"/>
                  </a:lnTo>
                  <a:lnTo>
                    <a:pt x="12727" y="1251"/>
                  </a:lnTo>
                  <a:lnTo>
                    <a:pt x="12750" y="1265"/>
                  </a:lnTo>
                  <a:lnTo>
                    <a:pt x="12774" y="1285"/>
                  </a:lnTo>
                  <a:lnTo>
                    <a:pt x="12798" y="1285"/>
                  </a:lnTo>
                  <a:lnTo>
                    <a:pt x="12821" y="1271"/>
                  </a:lnTo>
                  <a:lnTo>
                    <a:pt x="12809" y="1244"/>
                  </a:lnTo>
                  <a:lnTo>
                    <a:pt x="12833" y="1230"/>
                  </a:lnTo>
                  <a:lnTo>
                    <a:pt x="12880" y="1230"/>
                  </a:lnTo>
                  <a:lnTo>
                    <a:pt x="12892" y="1251"/>
                  </a:lnTo>
                  <a:lnTo>
                    <a:pt x="12916" y="1271"/>
                  </a:lnTo>
                  <a:lnTo>
                    <a:pt x="12928" y="1285"/>
                  </a:lnTo>
                  <a:lnTo>
                    <a:pt x="12951" y="1285"/>
                  </a:lnTo>
                  <a:lnTo>
                    <a:pt x="12963" y="1265"/>
                  </a:lnTo>
                  <a:lnTo>
                    <a:pt x="12999" y="1251"/>
                  </a:lnTo>
                  <a:lnTo>
                    <a:pt x="13058" y="1251"/>
                  </a:lnTo>
                  <a:lnTo>
                    <a:pt x="13093" y="1271"/>
                  </a:lnTo>
                  <a:lnTo>
                    <a:pt x="13117" y="1285"/>
                  </a:lnTo>
                  <a:lnTo>
                    <a:pt x="13141" y="1278"/>
                  </a:lnTo>
                  <a:lnTo>
                    <a:pt x="13152" y="1265"/>
                  </a:lnTo>
                  <a:lnTo>
                    <a:pt x="13152" y="1237"/>
                  </a:lnTo>
                  <a:lnTo>
                    <a:pt x="13141" y="1209"/>
                  </a:lnTo>
                  <a:lnTo>
                    <a:pt x="13188" y="1161"/>
                  </a:lnTo>
                  <a:lnTo>
                    <a:pt x="13212" y="1230"/>
                  </a:lnTo>
                  <a:lnTo>
                    <a:pt x="13223" y="1244"/>
                  </a:lnTo>
                  <a:lnTo>
                    <a:pt x="13247" y="1244"/>
                  </a:lnTo>
                  <a:lnTo>
                    <a:pt x="13282" y="1230"/>
                  </a:lnTo>
                  <a:lnTo>
                    <a:pt x="13306" y="1223"/>
                  </a:lnTo>
                  <a:lnTo>
                    <a:pt x="13436" y="1237"/>
                  </a:lnTo>
                  <a:lnTo>
                    <a:pt x="13460" y="1223"/>
                  </a:lnTo>
                  <a:lnTo>
                    <a:pt x="13495" y="1182"/>
                  </a:lnTo>
                  <a:lnTo>
                    <a:pt x="13519" y="1168"/>
                  </a:lnTo>
                  <a:lnTo>
                    <a:pt x="13543" y="1168"/>
                  </a:lnTo>
                  <a:lnTo>
                    <a:pt x="13649" y="1209"/>
                  </a:lnTo>
                  <a:lnTo>
                    <a:pt x="13696" y="1216"/>
                  </a:lnTo>
                  <a:lnTo>
                    <a:pt x="13720" y="1209"/>
                  </a:lnTo>
                  <a:lnTo>
                    <a:pt x="13744" y="1196"/>
                  </a:lnTo>
                  <a:lnTo>
                    <a:pt x="13744" y="1175"/>
                  </a:lnTo>
                  <a:lnTo>
                    <a:pt x="13756" y="1161"/>
                  </a:lnTo>
                  <a:lnTo>
                    <a:pt x="13767" y="1161"/>
                  </a:lnTo>
                  <a:lnTo>
                    <a:pt x="13803" y="1168"/>
                  </a:lnTo>
                  <a:lnTo>
                    <a:pt x="13850" y="1182"/>
                  </a:lnTo>
                  <a:lnTo>
                    <a:pt x="13886" y="1202"/>
                  </a:lnTo>
                  <a:lnTo>
                    <a:pt x="13886" y="1230"/>
                  </a:lnTo>
                  <a:lnTo>
                    <a:pt x="13874" y="1244"/>
                  </a:lnTo>
                  <a:lnTo>
                    <a:pt x="13874" y="1265"/>
                  </a:lnTo>
                  <a:lnTo>
                    <a:pt x="13897" y="1278"/>
                  </a:lnTo>
                  <a:lnTo>
                    <a:pt x="13933" y="1306"/>
                  </a:lnTo>
                  <a:lnTo>
                    <a:pt x="13957" y="1347"/>
                  </a:lnTo>
                  <a:lnTo>
                    <a:pt x="13992" y="1368"/>
                  </a:lnTo>
                  <a:lnTo>
                    <a:pt x="14004" y="1458"/>
                  </a:lnTo>
                  <a:lnTo>
                    <a:pt x="14004" y="1741"/>
                  </a:lnTo>
                  <a:lnTo>
                    <a:pt x="14016" y="2819"/>
                  </a:lnTo>
                  <a:lnTo>
                    <a:pt x="14063" y="2860"/>
                  </a:lnTo>
                  <a:lnTo>
                    <a:pt x="14039" y="2922"/>
                  </a:lnTo>
                  <a:lnTo>
                    <a:pt x="14028" y="2950"/>
                  </a:lnTo>
                  <a:lnTo>
                    <a:pt x="13637" y="3281"/>
                  </a:lnTo>
                  <a:lnTo>
                    <a:pt x="13578" y="3316"/>
                  </a:lnTo>
                  <a:lnTo>
                    <a:pt x="13389" y="3406"/>
                  </a:lnTo>
                  <a:lnTo>
                    <a:pt x="13330" y="3440"/>
                  </a:lnTo>
                  <a:lnTo>
                    <a:pt x="13271" y="3502"/>
                  </a:lnTo>
                  <a:lnTo>
                    <a:pt x="13223" y="3544"/>
                  </a:lnTo>
                  <a:lnTo>
                    <a:pt x="13176" y="3578"/>
                  </a:lnTo>
                  <a:lnTo>
                    <a:pt x="13141" y="3654"/>
                  </a:lnTo>
                  <a:lnTo>
                    <a:pt x="13129" y="3682"/>
                  </a:lnTo>
                  <a:lnTo>
                    <a:pt x="13129" y="3730"/>
                  </a:lnTo>
                  <a:lnTo>
                    <a:pt x="13117" y="3785"/>
                  </a:lnTo>
                  <a:lnTo>
                    <a:pt x="12916" y="3917"/>
                  </a:lnTo>
                  <a:lnTo>
                    <a:pt x="12537" y="4110"/>
                  </a:lnTo>
                  <a:lnTo>
                    <a:pt x="12431" y="4193"/>
                  </a:lnTo>
                  <a:lnTo>
                    <a:pt x="12289" y="4214"/>
                  </a:lnTo>
                  <a:lnTo>
                    <a:pt x="12242" y="4234"/>
                  </a:lnTo>
                  <a:lnTo>
                    <a:pt x="12218" y="4262"/>
                  </a:lnTo>
                  <a:lnTo>
                    <a:pt x="12194" y="4290"/>
                  </a:lnTo>
                  <a:lnTo>
                    <a:pt x="12159" y="4324"/>
                  </a:lnTo>
                  <a:lnTo>
                    <a:pt x="12088" y="4352"/>
                  </a:lnTo>
                  <a:lnTo>
                    <a:pt x="12005" y="4386"/>
                  </a:lnTo>
                  <a:lnTo>
                    <a:pt x="11804" y="4421"/>
                  </a:lnTo>
                  <a:lnTo>
                    <a:pt x="11721" y="4421"/>
                  </a:lnTo>
                  <a:lnTo>
                    <a:pt x="11674" y="4414"/>
                  </a:lnTo>
                  <a:lnTo>
                    <a:pt x="11615" y="4407"/>
                  </a:lnTo>
                  <a:lnTo>
                    <a:pt x="11568" y="4386"/>
                  </a:lnTo>
                  <a:lnTo>
                    <a:pt x="11532" y="4372"/>
                  </a:lnTo>
                  <a:lnTo>
                    <a:pt x="11473" y="4317"/>
                  </a:lnTo>
                  <a:lnTo>
                    <a:pt x="11390" y="4283"/>
                  </a:lnTo>
                  <a:lnTo>
                    <a:pt x="11307" y="4227"/>
                  </a:lnTo>
                  <a:lnTo>
                    <a:pt x="11248" y="4200"/>
                  </a:lnTo>
                  <a:lnTo>
                    <a:pt x="11130" y="4165"/>
                  </a:lnTo>
                  <a:lnTo>
                    <a:pt x="11083" y="4151"/>
                  </a:lnTo>
                  <a:lnTo>
                    <a:pt x="11059" y="4124"/>
                  </a:lnTo>
                  <a:lnTo>
                    <a:pt x="11035" y="4089"/>
                  </a:lnTo>
                  <a:lnTo>
                    <a:pt x="11035" y="4069"/>
                  </a:lnTo>
                  <a:lnTo>
                    <a:pt x="11059" y="4020"/>
                  </a:lnTo>
                  <a:lnTo>
                    <a:pt x="11047" y="3999"/>
                  </a:lnTo>
                  <a:lnTo>
                    <a:pt x="11012" y="3958"/>
                  </a:lnTo>
                  <a:lnTo>
                    <a:pt x="11000" y="3924"/>
                  </a:lnTo>
                  <a:lnTo>
                    <a:pt x="10988" y="3903"/>
                  </a:lnTo>
                  <a:lnTo>
                    <a:pt x="10941" y="3861"/>
                  </a:lnTo>
                  <a:lnTo>
                    <a:pt x="10917" y="3854"/>
                  </a:lnTo>
                  <a:lnTo>
                    <a:pt x="10882" y="3854"/>
                  </a:lnTo>
                  <a:lnTo>
                    <a:pt x="10846" y="3848"/>
                  </a:lnTo>
                  <a:lnTo>
                    <a:pt x="10834" y="3834"/>
                  </a:lnTo>
                  <a:lnTo>
                    <a:pt x="10822" y="3820"/>
                  </a:lnTo>
                  <a:lnTo>
                    <a:pt x="10787" y="3813"/>
                  </a:lnTo>
                  <a:lnTo>
                    <a:pt x="10740" y="3820"/>
                  </a:lnTo>
                  <a:lnTo>
                    <a:pt x="10681" y="3841"/>
                  </a:lnTo>
                  <a:lnTo>
                    <a:pt x="10633" y="3882"/>
                  </a:lnTo>
                  <a:lnTo>
                    <a:pt x="10574" y="3910"/>
                  </a:lnTo>
                  <a:lnTo>
                    <a:pt x="10491" y="3834"/>
                  </a:lnTo>
                  <a:lnTo>
                    <a:pt x="10491" y="3813"/>
                  </a:lnTo>
                  <a:lnTo>
                    <a:pt x="10397" y="3806"/>
                  </a:lnTo>
                  <a:lnTo>
                    <a:pt x="10349" y="3799"/>
                  </a:lnTo>
                  <a:lnTo>
                    <a:pt x="10231" y="3827"/>
                  </a:lnTo>
                  <a:lnTo>
                    <a:pt x="10172" y="3848"/>
                  </a:lnTo>
                  <a:lnTo>
                    <a:pt x="10066" y="3903"/>
                  </a:lnTo>
                  <a:lnTo>
                    <a:pt x="9746" y="4020"/>
                  </a:lnTo>
                  <a:lnTo>
                    <a:pt x="9652" y="4041"/>
                  </a:lnTo>
                  <a:lnTo>
                    <a:pt x="9522" y="4048"/>
                  </a:lnTo>
                  <a:lnTo>
                    <a:pt x="9474" y="4062"/>
                  </a:lnTo>
                  <a:lnTo>
                    <a:pt x="9297" y="4158"/>
                  </a:lnTo>
                  <a:lnTo>
                    <a:pt x="9261" y="4193"/>
                  </a:lnTo>
                  <a:lnTo>
                    <a:pt x="9250" y="4234"/>
                  </a:lnTo>
                  <a:lnTo>
                    <a:pt x="9238" y="4303"/>
                  </a:lnTo>
                  <a:lnTo>
                    <a:pt x="9226" y="4338"/>
                  </a:lnTo>
                  <a:lnTo>
                    <a:pt x="9202" y="4372"/>
                  </a:lnTo>
                  <a:lnTo>
                    <a:pt x="9155" y="4386"/>
                  </a:lnTo>
                  <a:lnTo>
                    <a:pt x="9108" y="4393"/>
                  </a:lnTo>
                  <a:lnTo>
                    <a:pt x="9048" y="4400"/>
                  </a:lnTo>
                  <a:lnTo>
                    <a:pt x="9025" y="4442"/>
                  </a:lnTo>
                  <a:lnTo>
                    <a:pt x="9013" y="4511"/>
                  </a:lnTo>
                  <a:lnTo>
                    <a:pt x="8989" y="4524"/>
                  </a:lnTo>
                  <a:lnTo>
                    <a:pt x="8954" y="4538"/>
                  </a:lnTo>
                  <a:lnTo>
                    <a:pt x="8918" y="4531"/>
                  </a:lnTo>
                  <a:lnTo>
                    <a:pt x="8883" y="4511"/>
                  </a:lnTo>
                  <a:lnTo>
                    <a:pt x="8859" y="4511"/>
                  </a:lnTo>
                  <a:lnTo>
                    <a:pt x="8836" y="4559"/>
                  </a:lnTo>
                  <a:lnTo>
                    <a:pt x="8836" y="4593"/>
                  </a:lnTo>
                  <a:lnTo>
                    <a:pt x="8847" y="4635"/>
                  </a:lnTo>
                  <a:lnTo>
                    <a:pt x="8859" y="4669"/>
                  </a:lnTo>
                  <a:lnTo>
                    <a:pt x="8824" y="4690"/>
                  </a:lnTo>
                  <a:lnTo>
                    <a:pt x="8705" y="4711"/>
                  </a:lnTo>
                  <a:lnTo>
                    <a:pt x="8670" y="4732"/>
                  </a:lnTo>
                  <a:lnTo>
                    <a:pt x="8599" y="4821"/>
                  </a:lnTo>
                  <a:lnTo>
                    <a:pt x="8575" y="4842"/>
                  </a:lnTo>
                  <a:lnTo>
                    <a:pt x="8315" y="4849"/>
                  </a:lnTo>
                  <a:lnTo>
                    <a:pt x="8244" y="4863"/>
                  </a:lnTo>
                  <a:lnTo>
                    <a:pt x="8079" y="4897"/>
                  </a:lnTo>
                  <a:lnTo>
                    <a:pt x="8043" y="4911"/>
                  </a:lnTo>
                  <a:lnTo>
                    <a:pt x="8020" y="4932"/>
                  </a:lnTo>
                  <a:lnTo>
                    <a:pt x="8008" y="4959"/>
                  </a:lnTo>
                  <a:lnTo>
                    <a:pt x="7996" y="4980"/>
                  </a:lnTo>
                  <a:lnTo>
                    <a:pt x="7960" y="4994"/>
                  </a:lnTo>
                  <a:lnTo>
                    <a:pt x="7807" y="5001"/>
                  </a:lnTo>
                  <a:lnTo>
                    <a:pt x="7085" y="4566"/>
                  </a:lnTo>
                  <a:lnTo>
                    <a:pt x="6967" y="4511"/>
                  </a:lnTo>
                  <a:lnTo>
                    <a:pt x="6849" y="4442"/>
                  </a:lnTo>
                  <a:lnTo>
                    <a:pt x="6825" y="4407"/>
                  </a:lnTo>
                  <a:lnTo>
                    <a:pt x="6790" y="4372"/>
                  </a:lnTo>
                  <a:lnTo>
                    <a:pt x="6730" y="4317"/>
                  </a:lnTo>
                  <a:lnTo>
                    <a:pt x="6683" y="4290"/>
                  </a:lnTo>
                  <a:lnTo>
                    <a:pt x="6612" y="4283"/>
                  </a:lnTo>
                  <a:lnTo>
                    <a:pt x="6553" y="4290"/>
                  </a:lnTo>
                  <a:lnTo>
                    <a:pt x="6506" y="4296"/>
                  </a:lnTo>
                  <a:lnTo>
                    <a:pt x="6458" y="4303"/>
                  </a:lnTo>
                  <a:lnTo>
                    <a:pt x="6411" y="4296"/>
                  </a:lnTo>
                  <a:lnTo>
                    <a:pt x="6245" y="4186"/>
                  </a:lnTo>
                  <a:lnTo>
                    <a:pt x="6175" y="4158"/>
                  </a:lnTo>
                  <a:lnTo>
                    <a:pt x="6139" y="4124"/>
                  </a:lnTo>
                  <a:lnTo>
                    <a:pt x="6092" y="4069"/>
                  </a:lnTo>
                  <a:lnTo>
                    <a:pt x="6080" y="4048"/>
                  </a:lnTo>
                  <a:lnTo>
                    <a:pt x="6080" y="4027"/>
                  </a:lnTo>
                  <a:lnTo>
                    <a:pt x="6080" y="3999"/>
                  </a:lnTo>
                  <a:lnTo>
                    <a:pt x="6068" y="3979"/>
                  </a:lnTo>
                  <a:lnTo>
                    <a:pt x="6044" y="3972"/>
                  </a:lnTo>
                  <a:lnTo>
                    <a:pt x="5985" y="3972"/>
                  </a:lnTo>
                  <a:lnTo>
                    <a:pt x="5973" y="3958"/>
                  </a:lnTo>
                  <a:lnTo>
                    <a:pt x="5985" y="3937"/>
                  </a:lnTo>
                  <a:lnTo>
                    <a:pt x="5973" y="3910"/>
                  </a:lnTo>
                  <a:lnTo>
                    <a:pt x="5962" y="3896"/>
                  </a:lnTo>
                  <a:lnTo>
                    <a:pt x="5938" y="3889"/>
                  </a:lnTo>
                  <a:lnTo>
                    <a:pt x="5914" y="3903"/>
                  </a:lnTo>
                  <a:lnTo>
                    <a:pt x="5903" y="3917"/>
                  </a:lnTo>
                  <a:lnTo>
                    <a:pt x="5903" y="3951"/>
                  </a:lnTo>
                  <a:lnTo>
                    <a:pt x="5891" y="3972"/>
                  </a:lnTo>
                  <a:lnTo>
                    <a:pt x="5867" y="3993"/>
                  </a:lnTo>
                  <a:lnTo>
                    <a:pt x="5820" y="3999"/>
                  </a:lnTo>
                  <a:lnTo>
                    <a:pt x="5772" y="3999"/>
                  </a:lnTo>
                  <a:lnTo>
                    <a:pt x="5761" y="3979"/>
                  </a:lnTo>
                  <a:lnTo>
                    <a:pt x="5784" y="3951"/>
                  </a:lnTo>
                  <a:lnTo>
                    <a:pt x="5820" y="3924"/>
                  </a:lnTo>
                  <a:lnTo>
                    <a:pt x="5843" y="3889"/>
                  </a:lnTo>
                  <a:lnTo>
                    <a:pt x="5891" y="3848"/>
                  </a:lnTo>
                  <a:lnTo>
                    <a:pt x="5903" y="3827"/>
                  </a:lnTo>
                  <a:lnTo>
                    <a:pt x="5962" y="3772"/>
                  </a:lnTo>
                  <a:lnTo>
                    <a:pt x="5950" y="3744"/>
                  </a:lnTo>
                  <a:lnTo>
                    <a:pt x="5962" y="3689"/>
                  </a:lnTo>
                  <a:lnTo>
                    <a:pt x="5962" y="3668"/>
                  </a:lnTo>
                  <a:lnTo>
                    <a:pt x="5950" y="3647"/>
                  </a:lnTo>
                  <a:lnTo>
                    <a:pt x="5914" y="3627"/>
                  </a:lnTo>
                  <a:lnTo>
                    <a:pt x="5737" y="3385"/>
                  </a:lnTo>
                  <a:lnTo>
                    <a:pt x="5713" y="3323"/>
                  </a:lnTo>
                  <a:lnTo>
                    <a:pt x="5690" y="3267"/>
                  </a:lnTo>
                  <a:lnTo>
                    <a:pt x="5642" y="3219"/>
                  </a:lnTo>
                  <a:lnTo>
                    <a:pt x="5560" y="3109"/>
                  </a:lnTo>
                  <a:lnTo>
                    <a:pt x="5536" y="3033"/>
                  </a:lnTo>
                  <a:lnTo>
                    <a:pt x="5500" y="2991"/>
                  </a:lnTo>
                  <a:lnTo>
                    <a:pt x="5394" y="2915"/>
                  </a:lnTo>
                  <a:lnTo>
                    <a:pt x="5370" y="2867"/>
                  </a:lnTo>
                  <a:lnTo>
                    <a:pt x="5358" y="2805"/>
                  </a:lnTo>
                  <a:lnTo>
                    <a:pt x="5335" y="2618"/>
                  </a:lnTo>
                  <a:lnTo>
                    <a:pt x="5276" y="2611"/>
                  </a:lnTo>
                  <a:lnTo>
                    <a:pt x="5169" y="2660"/>
                  </a:lnTo>
                  <a:lnTo>
                    <a:pt x="5039" y="2687"/>
                  </a:lnTo>
                  <a:lnTo>
                    <a:pt x="4968" y="2736"/>
                  </a:lnTo>
                  <a:lnTo>
                    <a:pt x="4921" y="2743"/>
                  </a:lnTo>
                  <a:lnTo>
                    <a:pt x="4850" y="2749"/>
                  </a:lnTo>
                  <a:lnTo>
                    <a:pt x="4791" y="2722"/>
                  </a:lnTo>
                  <a:lnTo>
                    <a:pt x="4708" y="2687"/>
                  </a:lnTo>
                  <a:lnTo>
                    <a:pt x="4637" y="2646"/>
                  </a:lnTo>
                  <a:lnTo>
                    <a:pt x="4460" y="2563"/>
                  </a:lnTo>
                  <a:lnTo>
                    <a:pt x="4140" y="2466"/>
                  </a:lnTo>
                  <a:lnTo>
                    <a:pt x="3951" y="2425"/>
                  </a:lnTo>
                  <a:lnTo>
                    <a:pt x="3821" y="2383"/>
                  </a:lnTo>
                  <a:lnTo>
                    <a:pt x="3726" y="2349"/>
                  </a:lnTo>
                  <a:lnTo>
                    <a:pt x="3573" y="2259"/>
                  </a:lnTo>
                  <a:lnTo>
                    <a:pt x="3513" y="2211"/>
                  </a:lnTo>
                  <a:lnTo>
                    <a:pt x="3478" y="2204"/>
                  </a:lnTo>
                  <a:lnTo>
                    <a:pt x="3454" y="2204"/>
                  </a:lnTo>
                  <a:lnTo>
                    <a:pt x="3419" y="2211"/>
                  </a:lnTo>
                  <a:lnTo>
                    <a:pt x="3064" y="2204"/>
                  </a:lnTo>
                  <a:lnTo>
                    <a:pt x="2922" y="2211"/>
                  </a:lnTo>
                  <a:lnTo>
                    <a:pt x="2875" y="2204"/>
                  </a:lnTo>
                  <a:lnTo>
                    <a:pt x="2828" y="2211"/>
                  </a:lnTo>
                  <a:lnTo>
                    <a:pt x="2792" y="2218"/>
                  </a:lnTo>
                  <a:lnTo>
                    <a:pt x="2745" y="2231"/>
                  </a:lnTo>
                  <a:lnTo>
                    <a:pt x="2709" y="2238"/>
                  </a:lnTo>
                  <a:lnTo>
                    <a:pt x="2650" y="2245"/>
                  </a:lnTo>
                  <a:lnTo>
                    <a:pt x="2591" y="2238"/>
                  </a:lnTo>
                  <a:lnTo>
                    <a:pt x="2532" y="2231"/>
                  </a:lnTo>
                  <a:lnTo>
                    <a:pt x="2414" y="2197"/>
                  </a:lnTo>
                  <a:lnTo>
                    <a:pt x="2153" y="2162"/>
                  </a:lnTo>
                  <a:lnTo>
                    <a:pt x="2082" y="2149"/>
                  </a:lnTo>
                  <a:lnTo>
                    <a:pt x="1929" y="2128"/>
                  </a:lnTo>
                  <a:lnTo>
                    <a:pt x="1881" y="2114"/>
                  </a:lnTo>
                  <a:lnTo>
                    <a:pt x="1846" y="2100"/>
                  </a:lnTo>
                  <a:lnTo>
                    <a:pt x="1787" y="2066"/>
                  </a:lnTo>
                  <a:lnTo>
                    <a:pt x="1728" y="2045"/>
                  </a:lnTo>
                  <a:lnTo>
                    <a:pt x="1574" y="2031"/>
                  </a:lnTo>
                  <a:lnTo>
                    <a:pt x="1503" y="2031"/>
                  </a:lnTo>
                  <a:lnTo>
                    <a:pt x="1467" y="2024"/>
                  </a:lnTo>
                  <a:lnTo>
                    <a:pt x="1396" y="2024"/>
                  </a:lnTo>
                  <a:lnTo>
                    <a:pt x="1325" y="2017"/>
                  </a:lnTo>
                  <a:lnTo>
                    <a:pt x="1184" y="1990"/>
                  </a:lnTo>
                  <a:lnTo>
                    <a:pt x="1018" y="1969"/>
                  </a:lnTo>
                  <a:lnTo>
                    <a:pt x="793" y="1948"/>
                  </a:lnTo>
                  <a:lnTo>
                    <a:pt x="722" y="1935"/>
                  </a:lnTo>
                  <a:lnTo>
                    <a:pt x="675" y="1914"/>
                  </a:lnTo>
                  <a:lnTo>
                    <a:pt x="592" y="1865"/>
                  </a:lnTo>
                  <a:lnTo>
                    <a:pt x="427" y="1796"/>
                  </a:lnTo>
                  <a:lnTo>
                    <a:pt x="415" y="1748"/>
                  </a:lnTo>
                  <a:lnTo>
                    <a:pt x="308" y="1693"/>
                  </a:lnTo>
                  <a:lnTo>
                    <a:pt x="155" y="1638"/>
                  </a:lnTo>
                  <a:lnTo>
                    <a:pt x="119" y="1617"/>
                  </a:lnTo>
                  <a:lnTo>
                    <a:pt x="25" y="1582"/>
                  </a:lnTo>
                  <a:lnTo>
                    <a:pt x="1" y="1548"/>
                  </a:lnTo>
                  <a:lnTo>
                    <a:pt x="1" y="1534"/>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626;p22">
              <a:extLst>
                <a:ext uri="{FF2B5EF4-FFF2-40B4-BE49-F238E27FC236}">
                  <a16:creationId xmlns:a16="http://schemas.microsoft.com/office/drawing/2014/main" id="{F1E3A41B-67D4-8C37-3110-C461D28D50FD}"/>
                </a:ext>
              </a:extLst>
            </p:cNvPr>
            <p:cNvSpPr/>
            <p:nvPr/>
          </p:nvSpPr>
          <p:spPr>
            <a:xfrm flipH="1">
              <a:off x="3930460" y="1516700"/>
              <a:ext cx="453659" cy="821637"/>
            </a:xfrm>
            <a:custGeom>
              <a:avLst/>
              <a:gdLst/>
              <a:ahLst/>
              <a:cxnLst/>
              <a:rect l="l" t="t" r="r" b="b"/>
              <a:pathLst>
                <a:path w="7452" h="8620" extrusionOk="0">
                  <a:moveTo>
                    <a:pt x="7014" y="1120"/>
                  </a:moveTo>
                  <a:lnTo>
                    <a:pt x="6978" y="1120"/>
                  </a:lnTo>
                  <a:lnTo>
                    <a:pt x="6967" y="1106"/>
                  </a:lnTo>
                  <a:lnTo>
                    <a:pt x="6955" y="1078"/>
                  </a:lnTo>
                  <a:lnTo>
                    <a:pt x="6931" y="1064"/>
                  </a:lnTo>
                  <a:lnTo>
                    <a:pt x="6884" y="1071"/>
                  </a:lnTo>
                  <a:lnTo>
                    <a:pt x="6848" y="1071"/>
                  </a:lnTo>
                  <a:lnTo>
                    <a:pt x="6801" y="1051"/>
                  </a:lnTo>
                  <a:lnTo>
                    <a:pt x="6813" y="1023"/>
                  </a:lnTo>
                  <a:lnTo>
                    <a:pt x="6884" y="1009"/>
                  </a:lnTo>
                  <a:lnTo>
                    <a:pt x="6931" y="995"/>
                  </a:lnTo>
                  <a:lnTo>
                    <a:pt x="6955" y="989"/>
                  </a:lnTo>
                  <a:lnTo>
                    <a:pt x="7002" y="1009"/>
                  </a:lnTo>
                  <a:lnTo>
                    <a:pt x="7026" y="1023"/>
                  </a:lnTo>
                  <a:lnTo>
                    <a:pt x="7038" y="1058"/>
                  </a:lnTo>
                  <a:lnTo>
                    <a:pt x="7026" y="1092"/>
                  </a:lnTo>
                  <a:lnTo>
                    <a:pt x="7014" y="1120"/>
                  </a:lnTo>
                  <a:close/>
                  <a:moveTo>
                    <a:pt x="36" y="5574"/>
                  </a:moveTo>
                  <a:lnTo>
                    <a:pt x="48" y="5554"/>
                  </a:lnTo>
                  <a:lnTo>
                    <a:pt x="12" y="5519"/>
                  </a:lnTo>
                  <a:lnTo>
                    <a:pt x="1" y="5485"/>
                  </a:lnTo>
                  <a:lnTo>
                    <a:pt x="24" y="5326"/>
                  </a:lnTo>
                  <a:lnTo>
                    <a:pt x="60" y="5270"/>
                  </a:lnTo>
                  <a:lnTo>
                    <a:pt x="142" y="5181"/>
                  </a:lnTo>
                  <a:lnTo>
                    <a:pt x="154" y="5132"/>
                  </a:lnTo>
                  <a:lnTo>
                    <a:pt x="154" y="5056"/>
                  </a:lnTo>
                  <a:lnTo>
                    <a:pt x="178" y="5029"/>
                  </a:lnTo>
                  <a:lnTo>
                    <a:pt x="237" y="4980"/>
                  </a:lnTo>
                  <a:lnTo>
                    <a:pt x="261" y="4953"/>
                  </a:lnTo>
                  <a:lnTo>
                    <a:pt x="284" y="4911"/>
                  </a:lnTo>
                  <a:lnTo>
                    <a:pt x="296" y="4759"/>
                  </a:lnTo>
                  <a:lnTo>
                    <a:pt x="273" y="4718"/>
                  </a:lnTo>
                  <a:lnTo>
                    <a:pt x="202" y="4635"/>
                  </a:lnTo>
                  <a:lnTo>
                    <a:pt x="190" y="4580"/>
                  </a:lnTo>
                  <a:lnTo>
                    <a:pt x="202" y="4518"/>
                  </a:lnTo>
                  <a:lnTo>
                    <a:pt x="249" y="4476"/>
                  </a:lnTo>
                  <a:lnTo>
                    <a:pt x="379" y="4407"/>
                  </a:lnTo>
                  <a:lnTo>
                    <a:pt x="438" y="4359"/>
                  </a:lnTo>
                  <a:lnTo>
                    <a:pt x="485" y="4297"/>
                  </a:lnTo>
                  <a:lnTo>
                    <a:pt x="497" y="4234"/>
                  </a:lnTo>
                  <a:lnTo>
                    <a:pt x="450" y="4165"/>
                  </a:lnTo>
                  <a:lnTo>
                    <a:pt x="556" y="4138"/>
                  </a:lnTo>
                  <a:lnTo>
                    <a:pt x="876" y="4131"/>
                  </a:lnTo>
                  <a:lnTo>
                    <a:pt x="994" y="4089"/>
                  </a:lnTo>
                  <a:lnTo>
                    <a:pt x="982" y="4055"/>
                  </a:lnTo>
                  <a:lnTo>
                    <a:pt x="1006" y="4027"/>
                  </a:lnTo>
                  <a:lnTo>
                    <a:pt x="1065" y="4007"/>
                  </a:lnTo>
                  <a:lnTo>
                    <a:pt x="1100" y="3979"/>
                  </a:lnTo>
                  <a:lnTo>
                    <a:pt x="1171" y="4034"/>
                  </a:lnTo>
                  <a:lnTo>
                    <a:pt x="1290" y="4041"/>
                  </a:lnTo>
                  <a:lnTo>
                    <a:pt x="1420" y="4020"/>
                  </a:lnTo>
                  <a:lnTo>
                    <a:pt x="1526" y="3993"/>
                  </a:lnTo>
                  <a:lnTo>
                    <a:pt x="1479" y="3972"/>
                  </a:lnTo>
                  <a:lnTo>
                    <a:pt x="1526" y="3944"/>
                  </a:lnTo>
                  <a:lnTo>
                    <a:pt x="1692" y="3896"/>
                  </a:lnTo>
                  <a:lnTo>
                    <a:pt x="1751" y="3848"/>
                  </a:lnTo>
                  <a:lnTo>
                    <a:pt x="1846" y="3758"/>
                  </a:lnTo>
                  <a:lnTo>
                    <a:pt x="1917" y="3730"/>
                  </a:lnTo>
                  <a:lnTo>
                    <a:pt x="2058" y="3730"/>
                  </a:lnTo>
                  <a:lnTo>
                    <a:pt x="2094" y="3710"/>
                  </a:lnTo>
                  <a:lnTo>
                    <a:pt x="2094" y="3647"/>
                  </a:lnTo>
                  <a:lnTo>
                    <a:pt x="2129" y="3620"/>
                  </a:lnTo>
                  <a:lnTo>
                    <a:pt x="2200" y="3599"/>
                  </a:lnTo>
                  <a:lnTo>
                    <a:pt x="2283" y="3585"/>
                  </a:lnTo>
                  <a:lnTo>
                    <a:pt x="2354" y="3578"/>
                  </a:lnTo>
                  <a:lnTo>
                    <a:pt x="2401" y="3585"/>
                  </a:lnTo>
                  <a:lnTo>
                    <a:pt x="2437" y="3599"/>
                  </a:lnTo>
                  <a:lnTo>
                    <a:pt x="2472" y="3606"/>
                  </a:lnTo>
                  <a:lnTo>
                    <a:pt x="2520" y="3592"/>
                  </a:lnTo>
                  <a:lnTo>
                    <a:pt x="2543" y="3571"/>
                  </a:lnTo>
                  <a:lnTo>
                    <a:pt x="2567" y="3516"/>
                  </a:lnTo>
                  <a:lnTo>
                    <a:pt x="2579" y="3502"/>
                  </a:lnTo>
                  <a:lnTo>
                    <a:pt x="2709" y="3496"/>
                  </a:lnTo>
                  <a:lnTo>
                    <a:pt x="2768" y="3496"/>
                  </a:lnTo>
                  <a:lnTo>
                    <a:pt x="2827" y="3516"/>
                  </a:lnTo>
                  <a:lnTo>
                    <a:pt x="2851" y="3530"/>
                  </a:lnTo>
                  <a:lnTo>
                    <a:pt x="2875" y="3551"/>
                  </a:lnTo>
                  <a:lnTo>
                    <a:pt x="2898" y="3558"/>
                  </a:lnTo>
                  <a:lnTo>
                    <a:pt x="2934" y="3565"/>
                  </a:lnTo>
                  <a:lnTo>
                    <a:pt x="2969" y="3558"/>
                  </a:lnTo>
                  <a:lnTo>
                    <a:pt x="3005" y="3537"/>
                  </a:lnTo>
                  <a:lnTo>
                    <a:pt x="3028" y="3516"/>
                  </a:lnTo>
                  <a:lnTo>
                    <a:pt x="3064" y="3447"/>
                  </a:lnTo>
                  <a:lnTo>
                    <a:pt x="3123" y="3406"/>
                  </a:lnTo>
                  <a:lnTo>
                    <a:pt x="3253" y="3357"/>
                  </a:lnTo>
                  <a:lnTo>
                    <a:pt x="3277" y="3344"/>
                  </a:lnTo>
                  <a:lnTo>
                    <a:pt x="3300" y="3323"/>
                  </a:lnTo>
                  <a:lnTo>
                    <a:pt x="3324" y="3302"/>
                  </a:lnTo>
                  <a:lnTo>
                    <a:pt x="3336" y="3275"/>
                  </a:lnTo>
                  <a:lnTo>
                    <a:pt x="3336" y="3254"/>
                  </a:lnTo>
                  <a:lnTo>
                    <a:pt x="3371" y="3240"/>
                  </a:lnTo>
                  <a:lnTo>
                    <a:pt x="3430" y="3219"/>
                  </a:lnTo>
                  <a:lnTo>
                    <a:pt x="3454" y="3219"/>
                  </a:lnTo>
                  <a:lnTo>
                    <a:pt x="3501" y="3219"/>
                  </a:lnTo>
                  <a:lnTo>
                    <a:pt x="3525" y="3212"/>
                  </a:lnTo>
                  <a:lnTo>
                    <a:pt x="3537" y="3199"/>
                  </a:lnTo>
                  <a:lnTo>
                    <a:pt x="3560" y="3164"/>
                  </a:lnTo>
                  <a:lnTo>
                    <a:pt x="3572" y="3150"/>
                  </a:lnTo>
                  <a:lnTo>
                    <a:pt x="3620" y="3136"/>
                  </a:lnTo>
                  <a:lnTo>
                    <a:pt x="3679" y="3129"/>
                  </a:lnTo>
                  <a:lnTo>
                    <a:pt x="3726" y="3143"/>
                  </a:lnTo>
                  <a:lnTo>
                    <a:pt x="3773" y="3157"/>
                  </a:lnTo>
                  <a:lnTo>
                    <a:pt x="3856" y="3102"/>
                  </a:lnTo>
                  <a:lnTo>
                    <a:pt x="3880" y="3081"/>
                  </a:lnTo>
                  <a:lnTo>
                    <a:pt x="3998" y="3088"/>
                  </a:lnTo>
                  <a:lnTo>
                    <a:pt x="4022" y="3005"/>
                  </a:lnTo>
                  <a:lnTo>
                    <a:pt x="3963" y="2805"/>
                  </a:lnTo>
                  <a:lnTo>
                    <a:pt x="3915" y="2708"/>
                  </a:lnTo>
                  <a:lnTo>
                    <a:pt x="3927" y="2681"/>
                  </a:lnTo>
                  <a:lnTo>
                    <a:pt x="3974" y="2639"/>
                  </a:lnTo>
                  <a:lnTo>
                    <a:pt x="4069" y="2584"/>
                  </a:lnTo>
                  <a:lnTo>
                    <a:pt x="4105" y="2556"/>
                  </a:lnTo>
                  <a:lnTo>
                    <a:pt x="4116" y="2508"/>
                  </a:lnTo>
                  <a:lnTo>
                    <a:pt x="4105" y="2466"/>
                  </a:lnTo>
                  <a:lnTo>
                    <a:pt x="4069" y="2418"/>
                  </a:lnTo>
                  <a:lnTo>
                    <a:pt x="4057" y="2370"/>
                  </a:lnTo>
                  <a:lnTo>
                    <a:pt x="4081" y="2328"/>
                  </a:lnTo>
                  <a:lnTo>
                    <a:pt x="4211" y="2259"/>
                  </a:lnTo>
                  <a:lnTo>
                    <a:pt x="4246" y="2232"/>
                  </a:lnTo>
                  <a:lnTo>
                    <a:pt x="4282" y="2183"/>
                  </a:lnTo>
                  <a:lnTo>
                    <a:pt x="4294" y="2135"/>
                  </a:lnTo>
                  <a:lnTo>
                    <a:pt x="4294" y="2031"/>
                  </a:lnTo>
                  <a:lnTo>
                    <a:pt x="4282" y="1983"/>
                  </a:lnTo>
                  <a:lnTo>
                    <a:pt x="4258" y="1955"/>
                  </a:lnTo>
                  <a:lnTo>
                    <a:pt x="4223" y="1935"/>
                  </a:lnTo>
                  <a:lnTo>
                    <a:pt x="4093" y="1893"/>
                  </a:lnTo>
                  <a:lnTo>
                    <a:pt x="4045" y="1873"/>
                  </a:lnTo>
                  <a:lnTo>
                    <a:pt x="4022" y="1845"/>
                  </a:lnTo>
                  <a:lnTo>
                    <a:pt x="4010" y="1783"/>
                  </a:lnTo>
                  <a:lnTo>
                    <a:pt x="4022" y="1762"/>
                  </a:lnTo>
                  <a:lnTo>
                    <a:pt x="4045" y="1755"/>
                  </a:lnTo>
                  <a:lnTo>
                    <a:pt x="4081" y="1748"/>
                  </a:lnTo>
                  <a:lnTo>
                    <a:pt x="4093" y="1741"/>
                  </a:lnTo>
                  <a:lnTo>
                    <a:pt x="4140" y="1672"/>
                  </a:lnTo>
                  <a:lnTo>
                    <a:pt x="4175" y="1645"/>
                  </a:lnTo>
                  <a:lnTo>
                    <a:pt x="4199" y="1631"/>
                  </a:lnTo>
                  <a:lnTo>
                    <a:pt x="4223" y="1624"/>
                  </a:lnTo>
                  <a:lnTo>
                    <a:pt x="4329" y="1610"/>
                  </a:lnTo>
                  <a:lnTo>
                    <a:pt x="4365" y="1603"/>
                  </a:lnTo>
                  <a:lnTo>
                    <a:pt x="4436" y="1569"/>
                  </a:lnTo>
                  <a:lnTo>
                    <a:pt x="4495" y="1555"/>
                  </a:lnTo>
                  <a:lnTo>
                    <a:pt x="4542" y="1534"/>
                  </a:lnTo>
                  <a:lnTo>
                    <a:pt x="4554" y="1465"/>
                  </a:lnTo>
                  <a:lnTo>
                    <a:pt x="4542" y="1417"/>
                  </a:lnTo>
                  <a:lnTo>
                    <a:pt x="4495" y="1348"/>
                  </a:lnTo>
                  <a:lnTo>
                    <a:pt x="4471" y="1265"/>
                  </a:lnTo>
                  <a:lnTo>
                    <a:pt x="4447" y="1237"/>
                  </a:lnTo>
                  <a:lnTo>
                    <a:pt x="4518" y="1182"/>
                  </a:lnTo>
                  <a:lnTo>
                    <a:pt x="4696" y="1064"/>
                  </a:lnTo>
                  <a:lnTo>
                    <a:pt x="4790" y="1016"/>
                  </a:lnTo>
                  <a:lnTo>
                    <a:pt x="4814" y="1009"/>
                  </a:lnTo>
                  <a:lnTo>
                    <a:pt x="4873" y="1002"/>
                  </a:lnTo>
                  <a:lnTo>
                    <a:pt x="5051" y="906"/>
                  </a:lnTo>
                  <a:lnTo>
                    <a:pt x="5264" y="933"/>
                  </a:lnTo>
                  <a:lnTo>
                    <a:pt x="5382" y="830"/>
                  </a:lnTo>
                  <a:lnTo>
                    <a:pt x="5429" y="809"/>
                  </a:lnTo>
                  <a:lnTo>
                    <a:pt x="5405" y="781"/>
                  </a:lnTo>
                  <a:lnTo>
                    <a:pt x="5405" y="774"/>
                  </a:lnTo>
                  <a:lnTo>
                    <a:pt x="5417" y="761"/>
                  </a:lnTo>
                  <a:lnTo>
                    <a:pt x="5429" y="761"/>
                  </a:lnTo>
                  <a:lnTo>
                    <a:pt x="5476" y="747"/>
                  </a:lnTo>
                  <a:lnTo>
                    <a:pt x="5536" y="740"/>
                  </a:lnTo>
                  <a:lnTo>
                    <a:pt x="5689" y="733"/>
                  </a:lnTo>
                  <a:lnTo>
                    <a:pt x="5713" y="726"/>
                  </a:lnTo>
                  <a:lnTo>
                    <a:pt x="5725" y="712"/>
                  </a:lnTo>
                  <a:lnTo>
                    <a:pt x="5725" y="705"/>
                  </a:lnTo>
                  <a:lnTo>
                    <a:pt x="5760" y="671"/>
                  </a:lnTo>
                  <a:lnTo>
                    <a:pt x="5772" y="636"/>
                  </a:lnTo>
                  <a:lnTo>
                    <a:pt x="5772" y="629"/>
                  </a:lnTo>
                  <a:lnTo>
                    <a:pt x="5737" y="553"/>
                  </a:lnTo>
                  <a:lnTo>
                    <a:pt x="5725" y="519"/>
                  </a:lnTo>
                  <a:lnTo>
                    <a:pt x="5689" y="505"/>
                  </a:lnTo>
                  <a:lnTo>
                    <a:pt x="5654" y="491"/>
                  </a:lnTo>
                  <a:lnTo>
                    <a:pt x="5642" y="484"/>
                  </a:lnTo>
                  <a:lnTo>
                    <a:pt x="5630" y="464"/>
                  </a:lnTo>
                  <a:lnTo>
                    <a:pt x="5630" y="415"/>
                  </a:lnTo>
                  <a:lnTo>
                    <a:pt x="5630" y="401"/>
                  </a:lnTo>
                  <a:lnTo>
                    <a:pt x="5642" y="388"/>
                  </a:lnTo>
                  <a:lnTo>
                    <a:pt x="5654" y="374"/>
                  </a:lnTo>
                  <a:lnTo>
                    <a:pt x="5666" y="367"/>
                  </a:lnTo>
                  <a:lnTo>
                    <a:pt x="5737" y="332"/>
                  </a:lnTo>
                  <a:lnTo>
                    <a:pt x="5760" y="312"/>
                  </a:lnTo>
                  <a:lnTo>
                    <a:pt x="5772" y="298"/>
                  </a:lnTo>
                  <a:lnTo>
                    <a:pt x="5772" y="291"/>
                  </a:lnTo>
                  <a:lnTo>
                    <a:pt x="5760" y="270"/>
                  </a:lnTo>
                  <a:lnTo>
                    <a:pt x="5760" y="256"/>
                  </a:lnTo>
                  <a:lnTo>
                    <a:pt x="5737" y="236"/>
                  </a:lnTo>
                  <a:lnTo>
                    <a:pt x="5737" y="236"/>
                  </a:lnTo>
                  <a:lnTo>
                    <a:pt x="5737" y="222"/>
                  </a:lnTo>
                  <a:lnTo>
                    <a:pt x="5760" y="208"/>
                  </a:lnTo>
                  <a:lnTo>
                    <a:pt x="5760" y="201"/>
                  </a:lnTo>
                  <a:lnTo>
                    <a:pt x="5748" y="194"/>
                  </a:lnTo>
                  <a:lnTo>
                    <a:pt x="5737" y="187"/>
                  </a:lnTo>
                  <a:lnTo>
                    <a:pt x="5748" y="174"/>
                  </a:lnTo>
                  <a:lnTo>
                    <a:pt x="5760" y="167"/>
                  </a:lnTo>
                  <a:lnTo>
                    <a:pt x="5784" y="160"/>
                  </a:lnTo>
                  <a:lnTo>
                    <a:pt x="5808" y="153"/>
                  </a:lnTo>
                  <a:lnTo>
                    <a:pt x="5831" y="160"/>
                  </a:lnTo>
                  <a:lnTo>
                    <a:pt x="5855" y="180"/>
                  </a:lnTo>
                  <a:lnTo>
                    <a:pt x="5890" y="215"/>
                  </a:lnTo>
                  <a:lnTo>
                    <a:pt x="5938" y="236"/>
                  </a:lnTo>
                  <a:lnTo>
                    <a:pt x="6186" y="270"/>
                  </a:lnTo>
                  <a:lnTo>
                    <a:pt x="6281" y="298"/>
                  </a:lnTo>
                  <a:lnTo>
                    <a:pt x="6304" y="298"/>
                  </a:lnTo>
                  <a:lnTo>
                    <a:pt x="6304" y="312"/>
                  </a:lnTo>
                  <a:lnTo>
                    <a:pt x="6328" y="332"/>
                  </a:lnTo>
                  <a:lnTo>
                    <a:pt x="6352" y="353"/>
                  </a:lnTo>
                  <a:lnTo>
                    <a:pt x="6363" y="360"/>
                  </a:lnTo>
                  <a:lnTo>
                    <a:pt x="6375" y="381"/>
                  </a:lnTo>
                  <a:lnTo>
                    <a:pt x="6399" y="388"/>
                  </a:lnTo>
                  <a:lnTo>
                    <a:pt x="6434" y="388"/>
                  </a:lnTo>
                  <a:lnTo>
                    <a:pt x="6470" y="395"/>
                  </a:lnTo>
                  <a:lnTo>
                    <a:pt x="6482" y="401"/>
                  </a:lnTo>
                  <a:lnTo>
                    <a:pt x="6505" y="408"/>
                  </a:lnTo>
                  <a:lnTo>
                    <a:pt x="6517" y="408"/>
                  </a:lnTo>
                  <a:lnTo>
                    <a:pt x="6529" y="422"/>
                  </a:lnTo>
                  <a:lnTo>
                    <a:pt x="6494" y="443"/>
                  </a:lnTo>
                  <a:lnTo>
                    <a:pt x="6494" y="457"/>
                  </a:lnTo>
                  <a:lnTo>
                    <a:pt x="6529" y="477"/>
                  </a:lnTo>
                  <a:lnTo>
                    <a:pt x="6576" y="491"/>
                  </a:lnTo>
                  <a:lnTo>
                    <a:pt x="6624" y="498"/>
                  </a:lnTo>
                  <a:lnTo>
                    <a:pt x="6671" y="505"/>
                  </a:lnTo>
                  <a:lnTo>
                    <a:pt x="6706" y="512"/>
                  </a:lnTo>
                  <a:lnTo>
                    <a:pt x="6742" y="533"/>
                  </a:lnTo>
                  <a:lnTo>
                    <a:pt x="6766" y="553"/>
                  </a:lnTo>
                  <a:lnTo>
                    <a:pt x="6742" y="567"/>
                  </a:lnTo>
                  <a:lnTo>
                    <a:pt x="6695" y="574"/>
                  </a:lnTo>
                  <a:lnTo>
                    <a:pt x="6683" y="595"/>
                  </a:lnTo>
                  <a:lnTo>
                    <a:pt x="6683" y="616"/>
                  </a:lnTo>
                  <a:lnTo>
                    <a:pt x="6683" y="643"/>
                  </a:lnTo>
                  <a:lnTo>
                    <a:pt x="6683" y="650"/>
                  </a:lnTo>
                  <a:lnTo>
                    <a:pt x="6706" y="678"/>
                  </a:lnTo>
                  <a:lnTo>
                    <a:pt x="6706" y="692"/>
                  </a:lnTo>
                  <a:lnTo>
                    <a:pt x="6671" y="692"/>
                  </a:lnTo>
                  <a:lnTo>
                    <a:pt x="6647" y="698"/>
                  </a:lnTo>
                  <a:lnTo>
                    <a:pt x="6624" y="705"/>
                  </a:lnTo>
                  <a:lnTo>
                    <a:pt x="6612" y="754"/>
                  </a:lnTo>
                  <a:lnTo>
                    <a:pt x="6624" y="809"/>
                  </a:lnTo>
                  <a:lnTo>
                    <a:pt x="6647" y="857"/>
                  </a:lnTo>
                  <a:lnTo>
                    <a:pt x="6695" y="878"/>
                  </a:lnTo>
                  <a:lnTo>
                    <a:pt x="6754" y="864"/>
                  </a:lnTo>
                  <a:lnTo>
                    <a:pt x="6742" y="823"/>
                  </a:lnTo>
                  <a:lnTo>
                    <a:pt x="6695" y="774"/>
                  </a:lnTo>
                  <a:lnTo>
                    <a:pt x="6683" y="740"/>
                  </a:lnTo>
                  <a:lnTo>
                    <a:pt x="6718" y="754"/>
                  </a:lnTo>
                  <a:lnTo>
                    <a:pt x="6825" y="823"/>
                  </a:lnTo>
                  <a:lnTo>
                    <a:pt x="6848" y="837"/>
                  </a:lnTo>
                  <a:lnTo>
                    <a:pt x="6896" y="850"/>
                  </a:lnTo>
                  <a:lnTo>
                    <a:pt x="6919" y="864"/>
                  </a:lnTo>
                  <a:lnTo>
                    <a:pt x="6931" y="878"/>
                  </a:lnTo>
                  <a:lnTo>
                    <a:pt x="6955" y="919"/>
                  </a:lnTo>
                  <a:lnTo>
                    <a:pt x="6967" y="940"/>
                  </a:lnTo>
                  <a:lnTo>
                    <a:pt x="6931" y="933"/>
                  </a:lnTo>
                  <a:lnTo>
                    <a:pt x="6919" y="926"/>
                  </a:lnTo>
                  <a:lnTo>
                    <a:pt x="6896" y="913"/>
                  </a:lnTo>
                  <a:lnTo>
                    <a:pt x="6896" y="892"/>
                  </a:lnTo>
                  <a:lnTo>
                    <a:pt x="6860" y="892"/>
                  </a:lnTo>
                  <a:lnTo>
                    <a:pt x="6837" y="954"/>
                  </a:lnTo>
                  <a:lnTo>
                    <a:pt x="6813" y="968"/>
                  </a:lnTo>
                  <a:lnTo>
                    <a:pt x="6789" y="954"/>
                  </a:lnTo>
                  <a:lnTo>
                    <a:pt x="6754" y="954"/>
                  </a:lnTo>
                  <a:lnTo>
                    <a:pt x="6754" y="1009"/>
                  </a:lnTo>
                  <a:lnTo>
                    <a:pt x="6730" y="1071"/>
                  </a:lnTo>
                  <a:lnTo>
                    <a:pt x="6730" y="1120"/>
                  </a:lnTo>
                  <a:lnTo>
                    <a:pt x="6777" y="1140"/>
                  </a:lnTo>
                  <a:lnTo>
                    <a:pt x="6907" y="1189"/>
                  </a:lnTo>
                  <a:lnTo>
                    <a:pt x="6990" y="1203"/>
                  </a:lnTo>
                  <a:lnTo>
                    <a:pt x="7026" y="1154"/>
                  </a:lnTo>
                  <a:lnTo>
                    <a:pt x="7038" y="1175"/>
                  </a:lnTo>
                  <a:lnTo>
                    <a:pt x="7049" y="1196"/>
                  </a:lnTo>
                  <a:lnTo>
                    <a:pt x="7038" y="1216"/>
                  </a:lnTo>
                  <a:lnTo>
                    <a:pt x="7026" y="1237"/>
                  </a:lnTo>
                  <a:lnTo>
                    <a:pt x="7109" y="1230"/>
                  </a:lnTo>
                  <a:lnTo>
                    <a:pt x="7120" y="1251"/>
                  </a:lnTo>
                  <a:lnTo>
                    <a:pt x="7109" y="1279"/>
                  </a:lnTo>
                  <a:lnTo>
                    <a:pt x="7109" y="1306"/>
                  </a:lnTo>
                  <a:lnTo>
                    <a:pt x="7144" y="1334"/>
                  </a:lnTo>
                  <a:lnTo>
                    <a:pt x="7168" y="1361"/>
                  </a:lnTo>
                  <a:lnTo>
                    <a:pt x="7191" y="1382"/>
                  </a:lnTo>
                  <a:lnTo>
                    <a:pt x="7227" y="1403"/>
                  </a:lnTo>
                  <a:lnTo>
                    <a:pt x="7286" y="1424"/>
                  </a:lnTo>
                  <a:lnTo>
                    <a:pt x="7392" y="1465"/>
                  </a:lnTo>
                  <a:lnTo>
                    <a:pt x="7452" y="1541"/>
                  </a:lnTo>
                  <a:lnTo>
                    <a:pt x="7381" y="1548"/>
                  </a:lnTo>
                  <a:lnTo>
                    <a:pt x="7215" y="1493"/>
                  </a:lnTo>
                  <a:lnTo>
                    <a:pt x="7061" y="1396"/>
                  </a:lnTo>
                  <a:lnTo>
                    <a:pt x="6907" y="1334"/>
                  </a:lnTo>
                  <a:lnTo>
                    <a:pt x="6789" y="1299"/>
                  </a:lnTo>
                  <a:lnTo>
                    <a:pt x="6801" y="1320"/>
                  </a:lnTo>
                  <a:lnTo>
                    <a:pt x="6813" y="1341"/>
                  </a:lnTo>
                  <a:lnTo>
                    <a:pt x="6801" y="1361"/>
                  </a:lnTo>
                  <a:lnTo>
                    <a:pt x="6813" y="1389"/>
                  </a:lnTo>
                  <a:lnTo>
                    <a:pt x="6825" y="1417"/>
                  </a:lnTo>
                  <a:lnTo>
                    <a:pt x="6837" y="1431"/>
                  </a:lnTo>
                  <a:lnTo>
                    <a:pt x="6860" y="1451"/>
                  </a:lnTo>
                  <a:lnTo>
                    <a:pt x="6907" y="1500"/>
                  </a:lnTo>
                  <a:lnTo>
                    <a:pt x="6919" y="1513"/>
                  </a:lnTo>
                  <a:lnTo>
                    <a:pt x="6943" y="1520"/>
                  </a:lnTo>
                  <a:lnTo>
                    <a:pt x="6978" y="1527"/>
                  </a:lnTo>
                  <a:lnTo>
                    <a:pt x="6990" y="1534"/>
                  </a:lnTo>
                  <a:lnTo>
                    <a:pt x="7014" y="1555"/>
                  </a:lnTo>
                  <a:lnTo>
                    <a:pt x="7002" y="1596"/>
                  </a:lnTo>
                  <a:lnTo>
                    <a:pt x="6978" y="1631"/>
                  </a:lnTo>
                  <a:lnTo>
                    <a:pt x="6612" y="1520"/>
                  </a:lnTo>
                  <a:lnTo>
                    <a:pt x="6789" y="1700"/>
                  </a:lnTo>
                  <a:lnTo>
                    <a:pt x="6813" y="1734"/>
                  </a:lnTo>
                  <a:lnTo>
                    <a:pt x="6801" y="1755"/>
                  </a:lnTo>
                  <a:lnTo>
                    <a:pt x="6766" y="1769"/>
                  </a:lnTo>
                  <a:lnTo>
                    <a:pt x="6706" y="1769"/>
                  </a:lnTo>
                  <a:lnTo>
                    <a:pt x="6647" y="1755"/>
                  </a:lnTo>
                  <a:lnTo>
                    <a:pt x="6576" y="1755"/>
                  </a:lnTo>
                  <a:lnTo>
                    <a:pt x="6576" y="1831"/>
                  </a:lnTo>
                  <a:lnTo>
                    <a:pt x="6565" y="1859"/>
                  </a:lnTo>
                  <a:lnTo>
                    <a:pt x="6529" y="1900"/>
                  </a:lnTo>
                  <a:lnTo>
                    <a:pt x="6529" y="1921"/>
                  </a:lnTo>
                  <a:lnTo>
                    <a:pt x="6541" y="1942"/>
                  </a:lnTo>
                  <a:lnTo>
                    <a:pt x="6600" y="1990"/>
                  </a:lnTo>
                  <a:lnTo>
                    <a:pt x="6612" y="2011"/>
                  </a:lnTo>
                  <a:lnTo>
                    <a:pt x="6588" y="2031"/>
                  </a:lnTo>
                  <a:lnTo>
                    <a:pt x="6494" y="2059"/>
                  </a:lnTo>
                  <a:lnTo>
                    <a:pt x="6186" y="2121"/>
                  </a:lnTo>
                  <a:lnTo>
                    <a:pt x="6139" y="2128"/>
                  </a:lnTo>
                  <a:lnTo>
                    <a:pt x="6091" y="2107"/>
                  </a:lnTo>
                  <a:lnTo>
                    <a:pt x="6009" y="2114"/>
                  </a:lnTo>
                  <a:lnTo>
                    <a:pt x="6009" y="2149"/>
                  </a:lnTo>
                  <a:lnTo>
                    <a:pt x="6032" y="2183"/>
                  </a:lnTo>
                  <a:lnTo>
                    <a:pt x="6068" y="2252"/>
                  </a:lnTo>
                  <a:lnTo>
                    <a:pt x="6044" y="2308"/>
                  </a:lnTo>
                  <a:lnTo>
                    <a:pt x="6056" y="2342"/>
                  </a:lnTo>
                  <a:lnTo>
                    <a:pt x="6091" y="2418"/>
                  </a:lnTo>
                  <a:lnTo>
                    <a:pt x="6115" y="2453"/>
                  </a:lnTo>
                  <a:lnTo>
                    <a:pt x="6115" y="2494"/>
                  </a:lnTo>
                  <a:lnTo>
                    <a:pt x="6127" y="2529"/>
                  </a:lnTo>
                  <a:lnTo>
                    <a:pt x="6151" y="2556"/>
                  </a:lnTo>
                  <a:lnTo>
                    <a:pt x="6186" y="2660"/>
                  </a:lnTo>
                  <a:lnTo>
                    <a:pt x="6115" y="2618"/>
                  </a:lnTo>
                  <a:lnTo>
                    <a:pt x="6044" y="2639"/>
                  </a:lnTo>
                  <a:lnTo>
                    <a:pt x="5973" y="2605"/>
                  </a:lnTo>
                  <a:lnTo>
                    <a:pt x="5950" y="2584"/>
                  </a:lnTo>
                  <a:lnTo>
                    <a:pt x="5902" y="2570"/>
                  </a:lnTo>
                  <a:lnTo>
                    <a:pt x="5843" y="2577"/>
                  </a:lnTo>
                  <a:lnTo>
                    <a:pt x="5772" y="2591"/>
                  </a:lnTo>
                  <a:lnTo>
                    <a:pt x="5654" y="2639"/>
                  </a:lnTo>
                  <a:lnTo>
                    <a:pt x="5607" y="2639"/>
                  </a:lnTo>
                  <a:lnTo>
                    <a:pt x="5559" y="2632"/>
                  </a:lnTo>
                  <a:lnTo>
                    <a:pt x="5512" y="2639"/>
                  </a:lnTo>
                  <a:lnTo>
                    <a:pt x="5453" y="2653"/>
                  </a:lnTo>
                  <a:lnTo>
                    <a:pt x="5299" y="2722"/>
                  </a:lnTo>
                  <a:lnTo>
                    <a:pt x="5228" y="2784"/>
                  </a:lnTo>
                  <a:lnTo>
                    <a:pt x="5062" y="2867"/>
                  </a:lnTo>
                  <a:lnTo>
                    <a:pt x="5015" y="2888"/>
                  </a:lnTo>
                  <a:lnTo>
                    <a:pt x="4909" y="2888"/>
                  </a:lnTo>
                  <a:lnTo>
                    <a:pt x="4790" y="2902"/>
                  </a:lnTo>
                  <a:lnTo>
                    <a:pt x="4873" y="3012"/>
                  </a:lnTo>
                  <a:lnTo>
                    <a:pt x="4861" y="3033"/>
                  </a:lnTo>
                  <a:lnTo>
                    <a:pt x="4838" y="3047"/>
                  </a:lnTo>
                  <a:lnTo>
                    <a:pt x="4779" y="3060"/>
                  </a:lnTo>
                  <a:lnTo>
                    <a:pt x="4696" y="3067"/>
                  </a:lnTo>
                  <a:lnTo>
                    <a:pt x="4613" y="3060"/>
                  </a:lnTo>
                  <a:lnTo>
                    <a:pt x="4566" y="3047"/>
                  </a:lnTo>
                  <a:lnTo>
                    <a:pt x="4542" y="3047"/>
                  </a:lnTo>
                  <a:lnTo>
                    <a:pt x="4530" y="3054"/>
                  </a:lnTo>
                  <a:lnTo>
                    <a:pt x="4507" y="3074"/>
                  </a:lnTo>
                  <a:lnTo>
                    <a:pt x="4424" y="3109"/>
                  </a:lnTo>
                  <a:lnTo>
                    <a:pt x="4388" y="3116"/>
                  </a:lnTo>
                  <a:lnTo>
                    <a:pt x="4377" y="3129"/>
                  </a:lnTo>
                  <a:lnTo>
                    <a:pt x="4388" y="3143"/>
                  </a:lnTo>
                  <a:lnTo>
                    <a:pt x="4436" y="3199"/>
                  </a:lnTo>
                  <a:lnTo>
                    <a:pt x="4518" y="3295"/>
                  </a:lnTo>
                  <a:lnTo>
                    <a:pt x="4530" y="3323"/>
                  </a:lnTo>
                  <a:lnTo>
                    <a:pt x="4495" y="3350"/>
                  </a:lnTo>
                  <a:lnTo>
                    <a:pt x="4518" y="3392"/>
                  </a:lnTo>
                  <a:lnTo>
                    <a:pt x="4507" y="3420"/>
                  </a:lnTo>
                  <a:lnTo>
                    <a:pt x="4495" y="3461"/>
                  </a:lnTo>
                  <a:lnTo>
                    <a:pt x="4447" y="3523"/>
                  </a:lnTo>
                  <a:lnTo>
                    <a:pt x="4412" y="3620"/>
                  </a:lnTo>
                  <a:lnTo>
                    <a:pt x="4400" y="3654"/>
                  </a:lnTo>
                  <a:lnTo>
                    <a:pt x="4400" y="3682"/>
                  </a:lnTo>
                  <a:lnTo>
                    <a:pt x="4377" y="3703"/>
                  </a:lnTo>
                  <a:lnTo>
                    <a:pt x="4341" y="3723"/>
                  </a:lnTo>
                  <a:lnTo>
                    <a:pt x="4306" y="3730"/>
                  </a:lnTo>
                  <a:lnTo>
                    <a:pt x="4235" y="3765"/>
                  </a:lnTo>
                  <a:lnTo>
                    <a:pt x="4164" y="3848"/>
                  </a:lnTo>
                  <a:lnTo>
                    <a:pt x="4093" y="3931"/>
                  </a:lnTo>
                  <a:lnTo>
                    <a:pt x="3927" y="3993"/>
                  </a:lnTo>
                  <a:lnTo>
                    <a:pt x="3821" y="4020"/>
                  </a:lnTo>
                  <a:lnTo>
                    <a:pt x="3454" y="4179"/>
                  </a:lnTo>
                  <a:lnTo>
                    <a:pt x="3277" y="4297"/>
                  </a:lnTo>
                  <a:lnTo>
                    <a:pt x="3087" y="4469"/>
                  </a:lnTo>
                  <a:lnTo>
                    <a:pt x="3028" y="4504"/>
                  </a:lnTo>
                  <a:lnTo>
                    <a:pt x="3005" y="4525"/>
                  </a:lnTo>
                  <a:lnTo>
                    <a:pt x="3005" y="4538"/>
                  </a:lnTo>
                  <a:lnTo>
                    <a:pt x="3028" y="4552"/>
                  </a:lnTo>
                  <a:lnTo>
                    <a:pt x="3064" y="4573"/>
                  </a:lnTo>
                  <a:lnTo>
                    <a:pt x="3111" y="4628"/>
                  </a:lnTo>
                  <a:lnTo>
                    <a:pt x="3206" y="4676"/>
                  </a:lnTo>
                  <a:lnTo>
                    <a:pt x="3241" y="4718"/>
                  </a:lnTo>
                  <a:lnTo>
                    <a:pt x="3170" y="4980"/>
                  </a:lnTo>
                  <a:lnTo>
                    <a:pt x="3135" y="5049"/>
                  </a:lnTo>
                  <a:lnTo>
                    <a:pt x="3087" y="5077"/>
                  </a:lnTo>
                  <a:lnTo>
                    <a:pt x="3087" y="5084"/>
                  </a:lnTo>
                  <a:lnTo>
                    <a:pt x="3099" y="5132"/>
                  </a:lnTo>
                  <a:lnTo>
                    <a:pt x="3087" y="5201"/>
                  </a:lnTo>
                  <a:lnTo>
                    <a:pt x="3052" y="5277"/>
                  </a:lnTo>
                  <a:lnTo>
                    <a:pt x="3040" y="5319"/>
                  </a:lnTo>
                  <a:lnTo>
                    <a:pt x="3052" y="5346"/>
                  </a:lnTo>
                  <a:lnTo>
                    <a:pt x="3111" y="5429"/>
                  </a:lnTo>
                  <a:lnTo>
                    <a:pt x="3135" y="5457"/>
                  </a:lnTo>
                  <a:lnTo>
                    <a:pt x="3194" y="5450"/>
                  </a:lnTo>
                  <a:lnTo>
                    <a:pt x="3229" y="5443"/>
                  </a:lnTo>
                  <a:lnTo>
                    <a:pt x="3241" y="5450"/>
                  </a:lnTo>
                  <a:lnTo>
                    <a:pt x="3253" y="5464"/>
                  </a:lnTo>
                  <a:lnTo>
                    <a:pt x="3265" y="5519"/>
                  </a:lnTo>
                  <a:lnTo>
                    <a:pt x="3312" y="5574"/>
                  </a:lnTo>
                  <a:lnTo>
                    <a:pt x="3371" y="5616"/>
                  </a:lnTo>
                  <a:lnTo>
                    <a:pt x="3442" y="5643"/>
                  </a:lnTo>
                  <a:lnTo>
                    <a:pt x="3537" y="5664"/>
                  </a:lnTo>
                  <a:lnTo>
                    <a:pt x="3631" y="5664"/>
                  </a:lnTo>
                  <a:lnTo>
                    <a:pt x="3762" y="5657"/>
                  </a:lnTo>
                  <a:lnTo>
                    <a:pt x="3809" y="5664"/>
                  </a:lnTo>
                  <a:lnTo>
                    <a:pt x="3880" y="5706"/>
                  </a:lnTo>
                  <a:lnTo>
                    <a:pt x="3915" y="5719"/>
                  </a:lnTo>
                  <a:lnTo>
                    <a:pt x="4010" y="5733"/>
                  </a:lnTo>
                  <a:lnTo>
                    <a:pt x="3998" y="5768"/>
                  </a:lnTo>
                  <a:lnTo>
                    <a:pt x="3986" y="5782"/>
                  </a:lnTo>
                  <a:lnTo>
                    <a:pt x="3998" y="5795"/>
                  </a:lnTo>
                  <a:lnTo>
                    <a:pt x="4057" y="5830"/>
                  </a:lnTo>
                  <a:lnTo>
                    <a:pt x="4081" y="5851"/>
                  </a:lnTo>
                  <a:lnTo>
                    <a:pt x="4093" y="5871"/>
                  </a:lnTo>
                  <a:lnTo>
                    <a:pt x="4105" y="5899"/>
                  </a:lnTo>
                  <a:lnTo>
                    <a:pt x="4128" y="5933"/>
                  </a:lnTo>
                  <a:lnTo>
                    <a:pt x="3229" y="6362"/>
                  </a:lnTo>
                  <a:lnTo>
                    <a:pt x="3158" y="6438"/>
                  </a:lnTo>
                  <a:lnTo>
                    <a:pt x="3087" y="6493"/>
                  </a:lnTo>
                  <a:lnTo>
                    <a:pt x="3052" y="6520"/>
                  </a:lnTo>
                  <a:lnTo>
                    <a:pt x="3005" y="6583"/>
                  </a:lnTo>
                  <a:lnTo>
                    <a:pt x="2969" y="6811"/>
                  </a:lnTo>
                  <a:lnTo>
                    <a:pt x="2934" y="6873"/>
                  </a:lnTo>
                  <a:lnTo>
                    <a:pt x="2886" y="6921"/>
                  </a:lnTo>
                  <a:lnTo>
                    <a:pt x="2839" y="6935"/>
                  </a:lnTo>
                  <a:lnTo>
                    <a:pt x="2792" y="6956"/>
                  </a:lnTo>
                  <a:lnTo>
                    <a:pt x="2780" y="6983"/>
                  </a:lnTo>
                  <a:lnTo>
                    <a:pt x="2780" y="7025"/>
                  </a:lnTo>
                  <a:lnTo>
                    <a:pt x="2839" y="7087"/>
                  </a:lnTo>
                  <a:lnTo>
                    <a:pt x="2910" y="7121"/>
                  </a:lnTo>
                  <a:lnTo>
                    <a:pt x="2993" y="7156"/>
                  </a:lnTo>
                  <a:lnTo>
                    <a:pt x="3076" y="7190"/>
                  </a:lnTo>
                  <a:lnTo>
                    <a:pt x="3123" y="7246"/>
                  </a:lnTo>
                  <a:lnTo>
                    <a:pt x="3182" y="7432"/>
                  </a:lnTo>
                  <a:lnTo>
                    <a:pt x="3182" y="7501"/>
                  </a:lnTo>
                  <a:lnTo>
                    <a:pt x="3158" y="7563"/>
                  </a:lnTo>
                  <a:lnTo>
                    <a:pt x="3087" y="7660"/>
                  </a:lnTo>
                  <a:lnTo>
                    <a:pt x="2957" y="7750"/>
                  </a:lnTo>
                  <a:lnTo>
                    <a:pt x="2875" y="7798"/>
                  </a:lnTo>
                  <a:lnTo>
                    <a:pt x="2804" y="7805"/>
                  </a:lnTo>
                  <a:lnTo>
                    <a:pt x="2733" y="7798"/>
                  </a:lnTo>
                  <a:lnTo>
                    <a:pt x="2638" y="7757"/>
                  </a:lnTo>
                  <a:lnTo>
                    <a:pt x="2591" y="7722"/>
                  </a:lnTo>
                  <a:lnTo>
                    <a:pt x="2532" y="7625"/>
                  </a:lnTo>
                  <a:lnTo>
                    <a:pt x="2484" y="7584"/>
                  </a:lnTo>
                  <a:lnTo>
                    <a:pt x="2330" y="7515"/>
                  </a:lnTo>
                  <a:lnTo>
                    <a:pt x="2260" y="7639"/>
                  </a:lnTo>
                  <a:lnTo>
                    <a:pt x="2283" y="7695"/>
                  </a:lnTo>
                  <a:lnTo>
                    <a:pt x="2307" y="7729"/>
                  </a:lnTo>
                  <a:lnTo>
                    <a:pt x="2342" y="7757"/>
                  </a:lnTo>
                  <a:lnTo>
                    <a:pt x="2425" y="7805"/>
                  </a:lnTo>
                  <a:lnTo>
                    <a:pt x="2449" y="7840"/>
                  </a:lnTo>
                  <a:lnTo>
                    <a:pt x="2461" y="7888"/>
                  </a:lnTo>
                  <a:lnTo>
                    <a:pt x="2449" y="7943"/>
                  </a:lnTo>
                  <a:lnTo>
                    <a:pt x="2449" y="8033"/>
                  </a:lnTo>
                  <a:lnTo>
                    <a:pt x="2484" y="8109"/>
                  </a:lnTo>
                  <a:lnTo>
                    <a:pt x="2484" y="8164"/>
                  </a:lnTo>
                  <a:lnTo>
                    <a:pt x="2461" y="8233"/>
                  </a:lnTo>
                  <a:lnTo>
                    <a:pt x="2390" y="8323"/>
                  </a:lnTo>
                  <a:lnTo>
                    <a:pt x="2366" y="8392"/>
                  </a:lnTo>
                  <a:lnTo>
                    <a:pt x="2319" y="8454"/>
                  </a:lnTo>
                  <a:lnTo>
                    <a:pt x="2307" y="8503"/>
                  </a:lnTo>
                  <a:lnTo>
                    <a:pt x="2295" y="8558"/>
                  </a:lnTo>
                  <a:lnTo>
                    <a:pt x="2248" y="8585"/>
                  </a:lnTo>
                  <a:lnTo>
                    <a:pt x="2153" y="8613"/>
                  </a:lnTo>
                  <a:lnTo>
                    <a:pt x="2082" y="8620"/>
                  </a:lnTo>
                  <a:lnTo>
                    <a:pt x="1976" y="8613"/>
                  </a:lnTo>
                  <a:lnTo>
                    <a:pt x="1905" y="8620"/>
                  </a:lnTo>
                  <a:lnTo>
                    <a:pt x="675" y="7936"/>
                  </a:lnTo>
                  <a:lnTo>
                    <a:pt x="651" y="7840"/>
                  </a:lnTo>
                  <a:lnTo>
                    <a:pt x="604" y="7750"/>
                  </a:lnTo>
                  <a:lnTo>
                    <a:pt x="556" y="7688"/>
                  </a:lnTo>
                  <a:lnTo>
                    <a:pt x="556" y="7667"/>
                  </a:lnTo>
                  <a:lnTo>
                    <a:pt x="556" y="7639"/>
                  </a:lnTo>
                  <a:lnTo>
                    <a:pt x="592" y="7605"/>
                  </a:lnTo>
                  <a:lnTo>
                    <a:pt x="604" y="7584"/>
                  </a:lnTo>
                  <a:lnTo>
                    <a:pt x="604" y="7501"/>
                  </a:lnTo>
                  <a:lnTo>
                    <a:pt x="580" y="7467"/>
                  </a:lnTo>
                  <a:lnTo>
                    <a:pt x="367" y="7308"/>
                  </a:lnTo>
                  <a:lnTo>
                    <a:pt x="355" y="7287"/>
                  </a:lnTo>
                  <a:lnTo>
                    <a:pt x="308" y="7273"/>
                  </a:lnTo>
                  <a:lnTo>
                    <a:pt x="284" y="7239"/>
                  </a:lnTo>
                  <a:lnTo>
                    <a:pt x="296" y="7163"/>
                  </a:lnTo>
                  <a:lnTo>
                    <a:pt x="284" y="7142"/>
                  </a:lnTo>
                  <a:lnTo>
                    <a:pt x="273" y="7121"/>
                  </a:lnTo>
                  <a:lnTo>
                    <a:pt x="261" y="7101"/>
                  </a:lnTo>
                  <a:lnTo>
                    <a:pt x="284" y="7080"/>
                  </a:lnTo>
                  <a:lnTo>
                    <a:pt x="308" y="7045"/>
                  </a:lnTo>
                  <a:lnTo>
                    <a:pt x="308" y="7032"/>
                  </a:lnTo>
                  <a:lnTo>
                    <a:pt x="284" y="7011"/>
                  </a:lnTo>
                  <a:lnTo>
                    <a:pt x="261" y="6983"/>
                  </a:lnTo>
                  <a:lnTo>
                    <a:pt x="237" y="6859"/>
                  </a:lnTo>
                  <a:lnTo>
                    <a:pt x="237" y="6811"/>
                  </a:lnTo>
                  <a:lnTo>
                    <a:pt x="284" y="6672"/>
                  </a:lnTo>
                  <a:lnTo>
                    <a:pt x="308" y="6652"/>
                  </a:lnTo>
                  <a:lnTo>
                    <a:pt x="344" y="6631"/>
                  </a:lnTo>
                  <a:lnTo>
                    <a:pt x="391" y="6500"/>
                  </a:lnTo>
                  <a:lnTo>
                    <a:pt x="379" y="6472"/>
                  </a:lnTo>
                  <a:lnTo>
                    <a:pt x="450" y="6348"/>
                  </a:lnTo>
                  <a:lnTo>
                    <a:pt x="450" y="6299"/>
                  </a:lnTo>
                  <a:lnTo>
                    <a:pt x="450" y="6258"/>
                  </a:lnTo>
                  <a:lnTo>
                    <a:pt x="426" y="6189"/>
                  </a:lnTo>
                  <a:lnTo>
                    <a:pt x="379" y="6127"/>
                  </a:lnTo>
                  <a:lnTo>
                    <a:pt x="379" y="6120"/>
                  </a:lnTo>
                  <a:lnTo>
                    <a:pt x="308" y="6099"/>
                  </a:lnTo>
                  <a:lnTo>
                    <a:pt x="296" y="6099"/>
                  </a:lnTo>
                  <a:lnTo>
                    <a:pt x="261" y="6072"/>
                  </a:lnTo>
                  <a:lnTo>
                    <a:pt x="237" y="6051"/>
                  </a:lnTo>
                  <a:lnTo>
                    <a:pt x="202" y="6030"/>
                  </a:lnTo>
                  <a:lnTo>
                    <a:pt x="154" y="6023"/>
                  </a:lnTo>
                  <a:lnTo>
                    <a:pt x="119" y="5996"/>
                  </a:lnTo>
                  <a:lnTo>
                    <a:pt x="119" y="5975"/>
                  </a:lnTo>
                  <a:lnTo>
                    <a:pt x="131" y="5954"/>
                  </a:lnTo>
                  <a:lnTo>
                    <a:pt x="142" y="5913"/>
                  </a:lnTo>
                  <a:lnTo>
                    <a:pt x="154" y="5892"/>
                  </a:lnTo>
                  <a:lnTo>
                    <a:pt x="154" y="5878"/>
                  </a:lnTo>
                  <a:lnTo>
                    <a:pt x="154" y="5871"/>
                  </a:lnTo>
                  <a:lnTo>
                    <a:pt x="119" y="5851"/>
                  </a:lnTo>
                  <a:lnTo>
                    <a:pt x="107" y="5844"/>
                  </a:lnTo>
                  <a:lnTo>
                    <a:pt x="95" y="5816"/>
                  </a:lnTo>
                  <a:lnTo>
                    <a:pt x="60" y="5775"/>
                  </a:lnTo>
                  <a:lnTo>
                    <a:pt x="60" y="5747"/>
                  </a:lnTo>
                  <a:lnTo>
                    <a:pt x="60" y="5692"/>
                  </a:lnTo>
                  <a:lnTo>
                    <a:pt x="60" y="5685"/>
                  </a:lnTo>
                  <a:lnTo>
                    <a:pt x="48" y="5664"/>
                  </a:lnTo>
                  <a:lnTo>
                    <a:pt x="12" y="5636"/>
                  </a:lnTo>
                  <a:lnTo>
                    <a:pt x="1" y="5623"/>
                  </a:lnTo>
                  <a:lnTo>
                    <a:pt x="12" y="5595"/>
                  </a:lnTo>
                  <a:lnTo>
                    <a:pt x="36" y="5574"/>
                  </a:lnTo>
                  <a:close/>
                  <a:moveTo>
                    <a:pt x="5713" y="146"/>
                  </a:moveTo>
                  <a:lnTo>
                    <a:pt x="5689" y="132"/>
                  </a:lnTo>
                  <a:lnTo>
                    <a:pt x="5630" y="98"/>
                  </a:lnTo>
                  <a:lnTo>
                    <a:pt x="5630" y="111"/>
                  </a:lnTo>
                  <a:lnTo>
                    <a:pt x="5630" y="111"/>
                  </a:lnTo>
                  <a:lnTo>
                    <a:pt x="5607" y="77"/>
                  </a:lnTo>
                  <a:lnTo>
                    <a:pt x="5618" y="22"/>
                  </a:lnTo>
                  <a:lnTo>
                    <a:pt x="5630" y="1"/>
                  </a:lnTo>
                  <a:lnTo>
                    <a:pt x="5630" y="1"/>
                  </a:lnTo>
                  <a:lnTo>
                    <a:pt x="5642" y="15"/>
                  </a:lnTo>
                  <a:lnTo>
                    <a:pt x="5784" y="35"/>
                  </a:lnTo>
                  <a:lnTo>
                    <a:pt x="5808" y="77"/>
                  </a:lnTo>
                  <a:lnTo>
                    <a:pt x="5784" y="118"/>
                  </a:lnTo>
                  <a:lnTo>
                    <a:pt x="5713" y="14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20;p22">
              <a:extLst>
                <a:ext uri="{FF2B5EF4-FFF2-40B4-BE49-F238E27FC236}">
                  <a16:creationId xmlns:a16="http://schemas.microsoft.com/office/drawing/2014/main" id="{877D457A-29CB-16F0-FD19-B553FDF13A97}"/>
                </a:ext>
              </a:extLst>
            </p:cNvPr>
            <p:cNvSpPr/>
            <p:nvPr/>
          </p:nvSpPr>
          <p:spPr>
            <a:xfrm flipH="1">
              <a:off x="3345109" y="3123662"/>
              <a:ext cx="567378" cy="499750"/>
            </a:xfrm>
            <a:custGeom>
              <a:avLst/>
              <a:gdLst/>
              <a:ahLst/>
              <a:cxnLst/>
              <a:rect l="l" t="t" r="r" b="b"/>
              <a:pathLst>
                <a:path w="9320" h="5243" extrusionOk="0">
                  <a:moveTo>
                    <a:pt x="8090" y="1499"/>
                  </a:moveTo>
                  <a:lnTo>
                    <a:pt x="8019" y="1506"/>
                  </a:lnTo>
                  <a:lnTo>
                    <a:pt x="7972" y="1520"/>
                  </a:lnTo>
                  <a:lnTo>
                    <a:pt x="7972" y="1547"/>
                  </a:lnTo>
                  <a:lnTo>
                    <a:pt x="8042" y="1589"/>
                  </a:lnTo>
                  <a:lnTo>
                    <a:pt x="8019" y="1609"/>
                  </a:lnTo>
                  <a:lnTo>
                    <a:pt x="8042" y="1623"/>
                  </a:lnTo>
                  <a:lnTo>
                    <a:pt x="7972" y="1644"/>
                  </a:lnTo>
                  <a:lnTo>
                    <a:pt x="7865" y="1658"/>
                  </a:lnTo>
                  <a:lnTo>
                    <a:pt x="7747" y="1651"/>
                  </a:lnTo>
                  <a:lnTo>
                    <a:pt x="7652" y="1623"/>
                  </a:lnTo>
                  <a:lnTo>
                    <a:pt x="7711" y="1589"/>
                  </a:lnTo>
                  <a:lnTo>
                    <a:pt x="7841" y="1547"/>
                  </a:lnTo>
                  <a:lnTo>
                    <a:pt x="7901" y="1520"/>
                  </a:lnTo>
                  <a:lnTo>
                    <a:pt x="8042" y="1409"/>
                  </a:lnTo>
                  <a:lnTo>
                    <a:pt x="8102" y="1388"/>
                  </a:lnTo>
                  <a:lnTo>
                    <a:pt x="8149" y="1388"/>
                  </a:lnTo>
                  <a:lnTo>
                    <a:pt x="8173" y="1430"/>
                  </a:lnTo>
                  <a:lnTo>
                    <a:pt x="8149" y="1478"/>
                  </a:lnTo>
                  <a:lnTo>
                    <a:pt x="8090" y="1499"/>
                  </a:lnTo>
                  <a:close/>
                  <a:moveTo>
                    <a:pt x="8019" y="1388"/>
                  </a:moveTo>
                  <a:lnTo>
                    <a:pt x="7995" y="1416"/>
                  </a:lnTo>
                  <a:lnTo>
                    <a:pt x="7889" y="1499"/>
                  </a:lnTo>
                  <a:lnTo>
                    <a:pt x="7711" y="1575"/>
                  </a:lnTo>
                  <a:lnTo>
                    <a:pt x="7617" y="1603"/>
                  </a:lnTo>
                  <a:lnTo>
                    <a:pt x="7558" y="1603"/>
                  </a:lnTo>
                  <a:lnTo>
                    <a:pt x="7534" y="1568"/>
                  </a:lnTo>
                  <a:lnTo>
                    <a:pt x="7581" y="1533"/>
                  </a:lnTo>
                  <a:lnTo>
                    <a:pt x="7735" y="1464"/>
                  </a:lnTo>
                  <a:lnTo>
                    <a:pt x="7747" y="1451"/>
                  </a:lnTo>
                  <a:lnTo>
                    <a:pt x="7770" y="1409"/>
                  </a:lnTo>
                  <a:lnTo>
                    <a:pt x="7782" y="1388"/>
                  </a:lnTo>
                  <a:lnTo>
                    <a:pt x="7889" y="1326"/>
                  </a:lnTo>
                  <a:lnTo>
                    <a:pt x="7901" y="1333"/>
                  </a:lnTo>
                  <a:lnTo>
                    <a:pt x="7912" y="1340"/>
                  </a:lnTo>
                  <a:lnTo>
                    <a:pt x="7924" y="1347"/>
                  </a:lnTo>
                  <a:lnTo>
                    <a:pt x="7936" y="1361"/>
                  </a:lnTo>
                  <a:lnTo>
                    <a:pt x="7983" y="1354"/>
                  </a:lnTo>
                  <a:lnTo>
                    <a:pt x="7995" y="1347"/>
                  </a:lnTo>
                  <a:lnTo>
                    <a:pt x="8019" y="1326"/>
                  </a:lnTo>
                  <a:lnTo>
                    <a:pt x="8031" y="1340"/>
                  </a:lnTo>
                  <a:lnTo>
                    <a:pt x="8031" y="1368"/>
                  </a:lnTo>
                  <a:lnTo>
                    <a:pt x="8019" y="1388"/>
                  </a:lnTo>
                  <a:close/>
                  <a:moveTo>
                    <a:pt x="9190" y="732"/>
                  </a:moveTo>
                  <a:lnTo>
                    <a:pt x="9213" y="760"/>
                  </a:lnTo>
                  <a:lnTo>
                    <a:pt x="9237" y="801"/>
                  </a:lnTo>
                  <a:lnTo>
                    <a:pt x="9249" y="836"/>
                  </a:lnTo>
                  <a:lnTo>
                    <a:pt x="9320" y="836"/>
                  </a:lnTo>
                  <a:lnTo>
                    <a:pt x="9320" y="864"/>
                  </a:lnTo>
                  <a:lnTo>
                    <a:pt x="9272" y="870"/>
                  </a:lnTo>
                  <a:lnTo>
                    <a:pt x="9213" y="864"/>
                  </a:lnTo>
                  <a:lnTo>
                    <a:pt x="9166" y="843"/>
                  </a:lnTo>
                  <a:lnTo>
                    <a:pt x="9107" y="801"/>
                  </a:lnTo>
                  <a:lnTo>
                    <a:pt x="9107" y="774"/>
                  </a:lnTo>
                  <a:lnTo>
                    <a:pt x="9107" y="739"/>
                  </a:lnTo>
                  <a:lnTo>
                    <a:pt x="9095" y="712"/>
                  </a:lnTo>
                  <a:lnTo>
                    <a:pt x="9131" y="705"/>
                  </a:lnTo>
                  <a:lnTo>
                    <a:pt x="9190" y="732"/>
                  </a:lnTo>
                  <a:close/>
                  <a:moveTo>
                    <a:pt x="154" y="1699"/>
                  </a:moveTo>
                  <a:lnTo>
                    <a:pt x="71" y="1609"/>
                  </a:lnTo>
                  <a:lnTo>
                    <a:pt x="0" y="1451"/>
                  </a:lnTo>
                  <a:lnTo>
                    <a:pt x="48" y="1402"/>
                  </a:lnTo>
                  <a:lnTo>
                    <a:pt x="95" y="1340"/>
                  </a:lnTo>
                  <a:lnTo>
                    <a:pt x="142" y="1306"/>
                  </a:lnTo>
                  <a:lnTo>
                    <a:pt x="213" y="1278"/>
                  </a:lnTo>
                  <a:lnTo>
                    <a:pt x="272" y="1264"/>
                  </a:lnTo>
                  <a:lnTo>
                    <a:pt x="320" y="1237"/>
                  </a:lnTo>
                  <a:lnTo>
                    <a:pt x="426" y="1167"/>
                  </a:lnTo>
                  <a:lnTo>
                    <a:pt x="521" y="1112"/>
                  </a:lnTo>
                  <a:lnTo>
                    <a:pt x="923" y="912"/>
                  </a:lnTo>
                  <a:lnTo>
                    <a:pt x="946" y="870"/>
                  </a:lnTo>
                  <a:lnTo>
                    <a:pt x="946" y="725"/>
                  </a:lnTo>
                  <a:lnTo>
                    <a:pt x="1005" y="636"/>
                  </a:lnTo>
                  <a:lnTo>
                    <a:pt x="1088" y="594"/>
                  </a:lnTo>
                  <a:lnTo>
                    <a:pt x="1136" y="546"/>
                  </a:lnTo>
                  <a:lnTo>
                    <a:pt x="1195" y="539"/>
                  </a:lnTo>
                  <a:lnTo>
                    <a:pt x="1266" y="498"/>
                  </a:lnTo>
                  <a:lnTo>
                    <a:pt x="1266" y="477"/>
                  </a:lnTo>
                  <a:lnTo>
                    <a:pt x="1254" y="449"/>
                  </a:lnTo>
                  <a:lnTo>
                    <a:pt x="1242" y="428"/>
                  </a:lnTo>
                  <a:lnTo>
                    <a:pt x="1207" y="408"/>
                  </a:lnTo>
                  <a:lnTo>
                    <a:pt x="1183" y="346"/>
                  </a:lnTo>
                  <a:lnTo>
                    <a:pt x="1195" y="311"/>
                  </a:lnTo>
                  <a:lnTo>
                    <a:pt x="1183" y="256"/>
                  </a:lnTo>
                  <a:lnTo>
                    <a:pt x="1124" y="235"/>
                  </a:lnTo>
                  <a:lnTo>
                    <a:pt x="1266" y="207"/>
                  </a:lnTo>
                  <a:lnTo>
                    <a:pt x="1502" y="173"/>
                  </a:lnTo>
                  <a:lnTo>
                    <a:pt x="1561" y="159"/>
                  </a:lnTo>
                  <a:lnTo>
                    <a:pt x="1703" y="97"/>
                  </a:lnTo>
                  <a:lnTo>
                    <a:pt x="1810" y="83"/>
                  </a:lnTo>
                  <a:lnTo>
                    <a:pt x="2188" y="62"/>
                  </a:lnTo>
                  <a:lnTo>
                    <a:pt x="2354" y="42"/>
                  </a:lnTo>
                  <a:lnTo>
                    <a:pt x="2425" y="28"/>
                  </a:lnTo>
                  <a:lnTo>
                    <a:pt x="2496" y="0"/>
                  </a:lnTo>
                  <a:lnTo>
                    <a:pt x="2590" y="62"/>
                  </a:lnTo>
                  <a:lnTo>
                    <a:pt x="2602" y="76"/>
                  </a:lnTo>
                  <a:lnTo>
                    <a:pt x="2590" y="97"/>
                  </a:lnTo>
                  <a:lnTo>
                    <a:pt x="2531" y="125"/>
                  </a:lnTo>
                  <a:lnTo>
                    <a:pt x="2519" y="145"/>
                  </a:lnTo>
                  <a:lnTo>
                    <a:pt x="2531" y="221"/>
                  </a:lnTo>
                  <a:lnTo>
                    <a:pt x="2543" y="256"/>
                  </a:lnTo>
                  <a:lnTo>
                    <a:pt x="2578" y="290"/>
                  </a:lnTo>
                  <a:lnTo>
                    <a:pt x="2614" y="311"/>
                  </a:lnTo>
                  <a:lnTo>
                    <a:pt x="2661" y="325"/>
                  </a:lnTo>
                  <a:lnTo>
                    <a:pt x="2756" y="339"/>
                  </a:lnTo>
                  <a:lnTo>
                    <a:pt x="2803" y="346"/>
                  </a:lnTo>
                  <a:lnTo>
                    <a:pt x="2827" y="366"/>
                  </a:lnTo>
                  <a:lnTo>
                    <a:pt x="2862" y="415"/>
                  </a:lnTo>
                  <a:lnTo>
                    <a:pt x="2886" y="435"/>
                  </a:lnTo>
                  <a:lnTo>
                    <a:pt x="2945" y="470"/>
                  </a:lnTo>
                  <a:lnTo>
                    <a:pt x="2992" y="449"/>
                  </a:lnTo>
                  <a:lnTo>
                    <a:pt x="3016" y="442"/>
                  </a:lnTo>
                  <a:lnTo>
                    <a:pt x="3040" y="435"/>
                  </a:lnTo>
                  <a:lnTo>
                    <a:pt x="3063" y="442"/>
                  </a:lnTo>
                  <a:lnTo>
                    <a:pt x="3087" y="449"/>
                  </a:lnTo>
                  <a:lnTo>
                    <a:pt x="3099" y="456"/>
                  </a:lnTo>
                  <a:lnTo>
                    <a:pt x="3111" y="463"/>
                  </a:lnTo>
                  <a:lnTo>
                    <a:pt x="3111" y="470"/>
                  </a:lnTo>
                  <a:lnTo>
                    <a:pt x="3123" y="470"/>
                  </a:lnTo>
                  <a:lnTo>
                    <a:pt x="3123" y="484"/>
                  </a:lnTo>
                  <a:lnTo>
                    <a:pt x="3134" y="491"/>
                  </a:lnTo>
                  <a:lnTo>
                    <a:pt x="3158" y="491"/>
                  </a:lnTo>
                  <a:lnTo>
                    <a:pt x="3193" y="491"/>
                  </a:lnTo>
                  <a:lnTo>
                    <a:pt x="3217" y="463"/>
                  </a:lnTo>
                  <a:lnTo>
                    <a:pt x="3253" y="435"/>
                  </a:lnTo>
                  <a:lnTo>
                    <a:pt x="3276" y="435"/>
                  </a:lnTo>
                  <a:lnTo>
                    <a:pt x="3288" y="442"/>
                  </a:lnTo>
                  <a:lnTo>
                    <a:pt x="3300" y="456"/>
                  </a:lnTo>
                  <a:lnTo>
                    <a:pt x="3324" y="470"/>
                  </a:lnTo>
                  <a:lnTo>
                    <a:pt x="3347" y="477"/>
                  </a:lnTo>
                  <a:lnTo>
                    <a:pt x="3406" y="470"/>
                  </a:lnTo>
                  <a:lnTo>
                    <a:pt x="3477" y="449"/>
                  </a:lnTo>
                  <a:lnTo>
                    <a:pt x="3560" y="408"/>
                  </a:lnTo>
                  <a:lnTo>
                    <a:pt x="3761" y="332"/>
                  </a:lnTo>
                  <a:lnTo>
                    <a:pt x="3808" y="304"/>
                  </a:lnTo>
                  <a:lnTo>
                    <a:pt x="3927" y="435"/>
                  </a:lnTo>
                  <a:lnTo>
                    <a:pt x="3998" y="477"/>
                  </a:lnTo>
                  <a:lnTo>
                    <a:pt x="4033" y="491"/>
                  </a:lnTo>
                  <a:lnTo>
                    <a:pt x="4057" y="491"/>
                  </a:lnTo>
                  <a:lnTo>
                    <a:pt x="4092" y="498"/>
                  </a:lnTo>
                  <a:lnTo>
                    <a:pt x="4151" y="504"/>
                  </a:lnTo>
                  <a:lnTo>
                    <a:pt x="4222" y="498"/>
                  </a:lnTo>
                  <a:lnTo>
                    <a:pt x="4329" y="477"/>
                  </a:lnTo>
                  <a:lnTo>
                    <a:pt x="4554" y="408"/>
                  </a:lnTo>
                  <a:lnTo>
                    <a:pt x="4601" y="401"/>
                  </a:lnTo>
                  <a:lnTo>
                    <a:pt x="4601" y="394"/>
                  </a:lnTo>
                  <a:lnTo>
                    <a:pt x="4613" y="387"/>
                  </a:lnTo>
                  <a:lnTo>
                    <a:pt x="4625" y="380"/>
                  </a:lnTo>
                  <a:lnTo>
                    <a:pt x="4684" y="346"/>
                  </a:lnTo>
                  <a:lnTo>
                    <a:pt x="4707" y="339"/>
                  </a:lnTo>
                  <a:lnTo>
                    <a:pt x="4897" y="304"/>
                  </a:lnTo>
                  <a:lnTo>
                    <a:pt x="5074" y="283"/>
                  </a:lnTo>
                  <a:lnTo>
                    <a:pt x="5145" y="290"/>
                  </a:lnTo>
                  <a:lnTo>
                    <a:pt x="5216" y="311"/>
                  </a:lnTo>
                  <a:lnTo>
                    <a:pt x="5287" y="332"/>
                  </a:lnTo>
                  <a:lnTo>
                    <a:pt x="5310" y="339"/>
                  </a:lnTo>
                  <a:lnTo>
                    <a:pt x="5334" y="332"/>
                  </a:lnTo>
                  <a:lnTo>
                    <a:pt x="5358" y="332"/>
                  </a:lnTo>
                  <a:lnTo>
                    <a:pt x="5393" y="352"/>
                  </a:lnTo>
                  <a:lnTo>
                    <a:pt x="5405" y="359"/>
                  </a:lnTo>
                  <a:lnTo>
                    <a:pt x="5441" y="380"/>
                  </a:lnTo>
                  <a:lnTo>
                    <a:pt x="5476" y="401"/>
                  </a:lnTo>
                  <a:lnTo>
                    <a:pt x="5500" y="408"/>
                  </a:lnTo>
                  <a:lnTo>
                    <a:pt x="5523" y="422"/>
                  </a:lnTo>
                  <a:lnTo>
                    <a:pt x="5547" y="435"/>
                  </a:lnTo>
                  <a:lnTo>
                    <a:pt x="5582" y="442"/>
                  </a:lnTo>
                  <a:lnTo>
                    <a:pt x="5618" y="435"/>
                  </a:lnTo>
                  <a:lnTo>
                    <a:pt x="5630" y="422"/>
                  </a:lnTo>
                  <a:lnTo>
                    <a:pt x="5642" y="422"/>
                  </a:lnTo>
                  <a:lnTo>
                    <a:pt x="5653" y="435"/>
                  </a:lnTo>
                  <a:lnTo>
                    <a:pt x="5713" y="394"/>
                  </a:lnTo>
                  <a:lnTo>
                    <a:pt x="5736" y="387"/>
                  </a:lnTo>
                  <a:lnTo>
                    <a:pt x="5760" y="394"/>
                  </a:lnTo>
                  <a:lnTo>
                    <a:pt x="5784" y="380"/>
                  </a:lnTo>
                  <a:lnTo>
                    <a:pt x="5784" y="373"/>
                  </a:lnTo>
                  <a:lnTo>
                    <a:pt x="5784" y="366"/>
                  </a:lnTo>
                  <a:lnTo>
                    <a:pt x="5772" y="359"/>
                  </a:lnTo>
                  <a:lnTo>
                    <a:pt x="5784" y="346"/>
                  </a:lnTo>
                  <a:lnTo>
                    <a:pt x="5878" y="318"/>
                  </a:lnTo>
                  <a:lnTo>
                    <a:pt x="5902" y="318"/>
                  </a:lnTo>
                  <a:lnTo>
                    <a:pt x="5914" y="325"/>
                  </a:lnTo>
                  <a:lnTo>
                    <a:pt x="5937" y="325"/>
                  </a:lnTo>
                  <a:lnTo>
                    <a:pt x="5961" y="332"/>
                  </a:lnTo>
                  <a:lnTo>
                    <a:pt x="5985" y="339"/>
                  </a:lnTo>
                  <a:lnTo>
                    <a:pt x="6044" y="346"/>
                  </a:lnTo>
                  <a:lnTo>
                    <a:pt x="6079" y="332"/>
                  </a:lnTo>
                  <a:lnTo>
                    <a:pt x="6127" y="290"/>
                  </a:lnTo>
                  <a:lnTo>
                    <a:pt x="6138" y="270"/>
                  </a:lnTo>
                  <a:lnTo>
                    <a:pt x="6138" y="256"/>
                  </a:lnTo>
                  <a:lnTo>
                    <a:pt x="6138" y="242"/>
                  </a:lnTo>
                  <a:lnTo>
                    <a:pt x="6162" y="221"/>
                  </a:lnTo>
                  <a:lnTo>
                    <a:pt x="6197" y="194"/>
                  </a:lnTo>
                  <a:lnTo>
                    <a:pt x="6257" y="131"/>
                  </a:lnTo>
                  <a:lnTo>
                    <a:pt x="6268" y="125"/>
                  </a:lnTo>
                  <a:lnTo>
                    <a:pt x="6434" y="42"/>
                  </a:lnTo>
                  <a:lnTo>
                    <a:pt x="6517" y="56"/>
                  </a:lnTo>
                  <a:lnTo>
                    <a:pt x="6588" y="83"/>
                  </a:lnTo>
                  <a:lnTo>
                    <a:pt x="6671" y="131"/>
                  </a:lnTo>
                  <a:lnTo>
                    <a:pt x="6718" y="166"/>
                  </a:lnTo>
                  <a:lnTo>
                    <a:pt x="6706" y="180"/>
                  </a:lnTo>
                  <a:lnTo>
                    <a:pt x="6623" y="180"/>
                  </a:lnTo>
                  <a:lnTo>
                    <a:pt x="6564" y="166"/>
                  </a:lnTo>
                  <a:lnTo>
                    <a:pt x="6505" y="180"/>
                  </a:lnTo>
                  <a:lnTo>
                    <a:pt x="6481" y="207"/>
                  </a:lnTo>
                  <a:lnTo>
                    <a:pt x="6505" y="221"/>
                  </a:lnTo>
                  <a:lnTo>
                    <a:pt x="6540" y="214"/>
                  </a:lnTo>
                  <a:lnTo>
                    <a:pt x="6564" y="214"/>
                  </a:lnTo>
                  <a:lnTo>
                    <a:pt x="6576" y="235"/>
                  </a:lnTo>
                  <a:lnTo>
                    <a:pt x="6588" y="256"/>
                  </a:lnTo>
                  <a:lnTo>
                    <a:pt x="6600" y="277"/>
                  </a:lnTo>
                  <a:lnTo>
                    <a:pt x="6659" y="263"/>
                  </a:lnTo>
                  <a:lnTo>
                    <a:pt x="6718" y="270"/>
                  </a:lnTo>
                  <a:lnTo>
                    <a:pt x="6765" y="318"/>
                  </a:lnTo>
                  <a:lnTo>
                    <a:pt x="6836" y="401"/>
                  </a:lnTo>
                  <a:lnTo>
                    <a:pt x="7132" y="546"/>
                  </a:lnTo>
                  <a:lnTo>
                    <a:pt x="7179" y="580"/>
                  </a:lnTo>
                  <a:lnTo>
                    <a:pt x="7274" y="656"/>
                  </a:lnTo>
                  <a:lnTo>
                    <a:pt x="7416" y="753"/>
                  </a:lnTo>
                  <a:lnTo>
                    <a:pt x="7416" y="781"/>
                  </a:lnTo>
                  <a:lnTo>
                    <a:pt x="7380" y="767"/>
                  </a:lnTo>
                  <a:lnTo>
                    <a:pt x="7286" y="719"/>
                  </a:lnTo>
                  <a:lnTo>
                    <a:pt x="7274" y="746"/>
                  </a:lnTo>
                  <a:lnTo>
                    <a:pt x="7238" y="753"/>
                  </a:lnTo>
                  <a:lnTo>
                    <a:pt x="7191" y="746"/>
                  </a:lnTo>
                  <a:lnTo>
                    <a:pt x="7155" y="732"/>
                  </a:lnTo>
                  <a:lnTo>
                    <a:pt x="7167" y="725"/>
                  </a:lnTo>
                  <a:lnTo>
                    <a:pt x="7167" y="725"/>
                  </a:lnTo>
                  <a:lnTo>
                    <a:pt x="7155" y="719"/>
                  </a:lnTo>
                  <a:lnTo>
                    <a:pt x="7155" y="705"/>
                  </a:lnTo>
                  <a:lnTo>
                    <a:pt x="7132" y="725"/>
                  </a:lnTo>
                  <a:lnTo>
                    <a:pt x="7108" y="725"/>
                  </a:lnTo>
                  <a:lnTo>
                    <a:pt x="7073" y="725"/>
                  </a:lnTo>
                  <a:lnTo>
                    <a:pt x="7049" y="732"/>
                  </a:lnTo>
                  <a:lnTo>
                    <a:pt x="7037" y="753"/>
                  </a:lnTo>
                  <a:lnTo>
                    <a:pt x="7049" y="760"/>
                  </a:lnTo>
                  <a:lnTo>
                    <a:pt x="7061" y="760"/>
                  </a:lnTo>
                  <a:lnTo>
                    <a:pt x="7085" y="795"/>
                  </a:lnTo>
                  <a:lnTo>
                    <a:pt x="7108" y="801"/>
                  </a:lnTo>
                  <a:lnTo>
                    <a:pt x="7108" y="808"/>
                  </a:lnTo>
                  <a:lnTo>
                    <a:pt x="7085" y="822"/>
                  </a:lnTo>
                  <a:lnTo>
                    <a:pt x="7037" y="829"/>
                  </a:lnTo>
                  <a:lnTo>
                    <a:pt x="7025" y="843"/>
                  </a:lnTo>
                  <a:lnTo>
                    <a:pt x="7025" y="864"/>
                  </a:lnTo>
                  <a:lnTo>
                    <a:pt x="7025" y="877"/>
                  </a:lnTo>
                  <a:lnTo>
                    <a:pt x="7037" y="884"/>
                  </a:lnTo>
                  <a:lnTo>
                    <a:pt x="7073" y="905"/>
                  </a:lnTo>
                  <a:lnTo>
                    <a:pt x="7096" y="926"/>
                  </a:lnTo>
                  <a:lnTo>
                    <a:pt x="7096" y="933"/>
                  </a:lnTo>
                  <a:lnTo>
                    <a:pt x="7108" y="940"/>
                  </a:lnTo>
                  <a:lnTo>
                    <a:pt x="7155" y="933"/>
                  </a:lnTo>
                  <a:lnTo>
                    <a:pt x="7191" y="919"/>
                  </a:lnTo>
                  <a:lnTo>
                    <a:pt x="7226" y="891"/>
                  </a:lnTo>
                  <a:lnTo>
                    <a:pt x="7262" y="877"/>
                  </a:lnTo>
                  <a:lnTo>
                    <a:pt x="7309" y="870"/>
                  </a:lnTo>
                  <a:lnTo>
                    <a:pt x="7368" y="898"/>
                  </a:lnTo>
                  <a:lnTo>
                    <a:pt x="7392" y="940"/>
                  </a:lnTo>
                  <a:lnTo>
                    <a:pt x="7380" y="988"/>
                  </a:lnTo>
                  <a:lnTo>
                    <a:pt x="7368" y="1022"/>
                  </a:lnTo>
                  <a:lnTo>
                    <a:pt x="7286" y="995"/>
                  </a:lnTo>
                  <a:lnTo>
                    <a:pt x="7167" y="988"/>
                  </a:lnTo>
                  <a:lnTo>
                    <a:pt x="7085" y="1002"/>
                  </a:lnTo>
                  <a:lnTo>
                    <a:pt x="7108" y="1057"/>
                  </a:lnTo>
                  <a:lnTo>
                    <a:pt x="7120" y="1036"/>
                  </a:lnTo>
                  <a:lnTo>
                    <a:pt x="7144" y="1029"/>
                  </a:lnTo>
                  <a:lnTo>
                    <a:pt x="7167" y="1016"/>
                  </a:lnTo>
                  <a:lnTo>
                    <a:pt x="7203" y="1009"/>
                  </a:lnTo>
                  <a:lnTo>
                    <a:pt x="7250" y="1036"/>
                  </a:lnTo>
                  <a:lnTo>
                    <a:pt x="7297" y="1050"/>
                  </a:lnTo>
                  <a:lnTo>
                    <a:pt x="7357" y="1050"/>
                  </a:lnTo>
                  <a:lnTo>
                    <a:pt x="7416" y="1071"/>
                  </a:lnTo>
                  <a:lnTo>
                    <a:pt x="7463" y="1112"/>
                  </a:lnTo>
                  <a:lnTo>
                    <a:pt x="7321" y="1133"/>
                  </a:lnTo>
                  <a:lnTo>
                    <a:pt x="7286" y="1181"/>
                  </a:lnTo>
                  <a:lnTo>
                    <a:pt x="7309" y="1181"/>
                  </a:lnTo>
                  <a:lnTo>
                    <a:pt x="7321" y="1167"/>
                  </a:lnTo>
                  <a:lnTo>
                    <a:pt x="7345" y="1147"/>
                  </a:lnTo>
                  <a:lnTo>
                    <a:pt x="7368" y="1133"/>
                  </a:lnTo>
                  <a:lnTo>
                    <a:pt x="7416" y="1140"/>
                  </a:lnTo>
                  <a:lnTo>
                    <a:pt x="7487" y="1140"/>
                  </a:lnTo>
                  <a:lnTo>
                    <a:pt x="7546" y="1133"/>
                  </a:lnTo>
                  <a:lnTo>
                    <a:pt x="7569" y="1126"/>
                  </a:lnTo>
                  <a:lnTo>
                    <a:pt x="7593" y="1140"/>
                  </a:lnTo>
                  <a:lnTo>
                    <a:pt x="7640" y="1154"/>
                  </a:lnTo>
                  <a:lnTo>
                    <a:pt x="7652" y="1174"/>
                  </a:lnTo>
                  <a:lnTo>
                    <a:pt x="7593" y="1195"/>
                  </a:lnTo>
                  <a:lnTo>
                    <a:pt x="7569" y="1195"/>
                  </a:lnTo>
                  <a:lnTo>
                    <a:pt x="7498" y="1174"/>
                  </a:lnTo>
                  <a:lnTo>
                    <a:pt x="7475" y="1181"/>
                  </a:lnTo>
                  <a:lnTo>
                    <a:pt x="7451" y="1188"/>
                  </a:lnTo>
                  <a:lnTo>
                    <a:pt x="7475" y="1202"/>
                  </a:lnTo>
                  <a:lnTo>
                    <a:pt x="7510" y="1202"/>
                  </a:lnTo>
                  <a:lnTo>
                    <a:pt x="7534" y="1209"/>
                  </a:lnTo>
                  <a:lnTo>
                    <a:pt x="7593" y="1216"/>
                  </a:lnTo>
                  <a:lnTo>
                    <a:pt x="7640" y="1243"/>
                  </a:lnTo>
                  <a:lnTo>
                    <a:pt x="7688" y="1257"/>
                  </a:lnTo>
                  <a:lnTo>
                    <a:pt x="7759" y="1237"/>
                  </a:lnTo>
                  <a:lnTo>
                    <a:pt x="7759" y="1264"/>
                  </a:lnTo>
                  <a:lnTo>
                    <a:pt x="7759" y="1278"/>
                  </a:lnTo>
                  <a:lnTo>
                    <a:pt x="7735" y="1278"/>
                  </a:lnTo>
                  <a:lnTo>
                    <a:pt x="7700" y="1285"/>
                  </a:lnTo>
                  <a:lnTo>
                    <a:pt x="7723" y="1306"/>
                  </a:lnTo>
                  <a:lnTo>
                    <a:pt x="7735" y="1326"/>
                  </a:lnTo>
                  <a:lnTo>
                    <a:pt x="7723" y="1340"/>
                  </a:lnTo>
                  <a:lnTo>
                    <a:pt x="7676" y="1347"/>
                  </a:lnTo>
                  <a:lnTo>
                    <a:pt x="7700" y="1368"/>
                  </a:lnTo>
                  <a:lnTo>
                    <a:pt x="7700" y="1388"/>
                  </a:lnTo>
                  <a:lnTo>
                    <a:pt x="7676" y="1402"/>
                  </a:lnTo>
                  <a:lnTo>
                    <a:pt x="7629" y="1409"/>
                  </a:lnTo>
                  <a:lnTo>
                    <a:pt x="7629" y="1423"/>
                  </a:lnTo>
                  <a:lnTo>
                    <a:pt x="7700" y="1423"/>
                  </a:lnTo>
                  <a:lnTo>
                    <a:pt x="7700" y="1437"/>
                  </a:lnTo>
                  <a:lnTo>
                    <a:pt x="7640" y="1444"/>
                  </a:lnTo>
                  <a:lnTo>
                    <a:pt x="7593" y="1478"/>
                  </a:lnTo>
                  <a:lnTo>
                    <a:pt x="7546" y="1520"/>
                  </a:lnTo>
                  <a:lnTo>
                    <a:pt x="7522" y="1547"/>
                  </a:lnTo>
                  <a:lnTo>
                    <a:pt x="7522" y="1582"/>
                  </a:lnTo>
                  <a:lnTo>
                    <a:pt x="7558" y="1623"/>
                  </a:lnTo>
                  <a:lnTo>
                    <a:pt x="7629" y="1658"/>
                  </a:lnTo>
                  <a:lnTo>
                    <a:pt x="7723" y="1672"/>
                  </a:lnTo>
                  <a:lnTo>
                    <a:pt x="7759" y="1672"/>
                  </a:lnTo>
                  <a:lnTo>
                    <a:pt x="7865" y="1685"/>
                  </a:lnTo>
                  <a:lnTo>
                    <a:pt x="7912" y="1685"/>
                  </a:lnTo>
                  <a:lnTo>
                    <a:pt x="7983" y="1672"/>
                  </a:lnTo>
                  <a:lnTo>
                    <a:pt x="8031" y="1672"/>
                  </a:lnTo>
                  <a:lnTo>
                    <a:pt x="8113" y="1651"/>
                  </a:lnTo>
                  <a:lnTo>
                    <a:pt x="8113" y="1609"/>
                  </a:lnTo>
                  <a:lnTo>
                    <a:pt x="8078" y="1561"/>
                  </a:lnTo>
                  <a:lnTo>
                    <a:pt x="8042" y="1527"/>
                  </a:lnTo>
                  <a:lnTo>
                    <a:pt x="8113" y="1540"/>
                  </a:lnTo>
                  <a:lnTo>
                    <a:pt x="8161" y="1533"/>
                  </a:lnTo>
                  <a:lnTo>
                    <a:pt x="8184" y="1513"/>
                  </a:lnTo>
                  <a:lnTo>
                    <a:pt x="8232" y="1464"/>
                  </a:lnTo>
                  <a:lnTo>
                    <a:pt x="8279" y="1437"/>
                  </a:lnTo>
                  <a:lnTo>
                    <a:pt x="8362" y="1437"/>
                  </a:lnTo>
                  <a:lnTo>
                    <a:pt x="8445" y="1464"/>
                  </a:lnTo>
                  <a:lnTo>
                    <a:pt x="8492" y="1485"/>
                  </a:lnTo>
                  <a:lnTo>
                    <a:pt x="8551" y="1485"/>
                  </a:lnTo>
                  <a:lnTo>
                    <a:pt x="8622" y="1485"/>
                  </a:lnTo>
                  <a:lnTo>
                    <a:pt x="8717" y="1485"/>
                  </a:lnTo>
                  <a:lnTo>
                    <a:pt x="8752" y="1499"/>
                  </a:lnTo>
                  <a:lnTo>
                    <a:pt x="8409" y="1637"/>
                  </a:lnTo>
                  <a:lnTo>
                    <a:pt x="8291" y="1706"/>
                  </a:lnTo>
                  <a:lnTo>
                    <a:pt x="8291" y="1748"/>
                  </a:lnTo>
                  <a:lnTo>
                    <a:pt x="8267" y="1803"/>
                  </a:lnTo>
                  <a:lnTo>
                    <a:pt x="8220" y="1879"/>
                  </a:lnTo>
                  <a:lnTo>
                    <a:pt x="8208" y="1906"/>
                  </a:lnTo>
                  <a:lnTo>
                    <a:pt x="8220" y="1927"/>
                  </a:lnTo>
                  <a:lnTo>
                    <a:pt x="8232" y="1955"/>
                  </a:lnTo>
                  <a:lnTo>
                    <a:pt x="8279" y="2031"/>
                  </a:lnTo>
                  <a:lnTo>
                    <a:pt x="8279" y="2051"/>
                  </a:lnTo>
                  <a:lnTo>
                    <a:pt x="8279" y="2072"/>
                  </a:lnTo>
                  <a:lnTo>
                    <a:pt x="8279" y="2093"/>
                  </a:lnTo>
                  <a:lnTo>
                    <a:pt x="8208" y="2183"/>
                  </a:lnTo>
                  <a:lnTo>
                    <a:pt x="7936" y="2417"/>
                  </a:lnTo>
                  <a:lnTo>
                    <a:pt x="7924" y="2438"/>
                  </a:lnTo>
                  <a:lnTo>
                    <a:pt x="7912" y="2514"/>
                  </a:lnTo>
                  <a:lnTo>
                    <a:pt x="7901" y="2528"/>
                  </a:lnTo>
                  <a:lnTo>
                    <a:pt x="7865" y="2549"/>
                  </a:lnTo>
                  <a:lnTo>
                    <a:pt x="7747" y="2583"/>
                  </a:lnTo>
                  <a:lnTo>
                    <a:pt x="7629" y="2597"/>
                  </a:lnTo>
                  <a:lnTo>
                    <a:pt x="7498" y="2625"/>
                  </a:lnTo>
                  <a:lnTo>
                    <a:pt x="7404" y="2632"/>
                  </a:lnTo>
                  <a:lnTo>
                    <a:pt x="7333" y="2625"/>
                  </a:lnTo>
                  <a:lnTo>
                    <a:pt x="7155" y="2590"/>
                  </a:lnTo>
                  <a:lnTo>
                    <a:pt x="7037" y="2597"/>
                  </a:lnTo>
                  <a:lnTo>
                    <a:pt x="6931" y="2569"/>
                  </a:lnTo>
                  <a:lnTo>
                    <a:pt x="6872" y="2535"/>
                  </a:lnTo>
                  <a:lnTo>
                    <a:pt x="6836" y="2528"/>
                  </a:lnTo>
                  <a:lnTo>
                    <a:pt x="6730" y="2514"/>
                  </a:lnTo>
                  <a:lnTo>
                    <a:pt x="6623" y="2507"/>
                  </a:lnTo>
                  <a:lnTo>
                    <a:pt x="6552" y="2493"/>
                  </a:lnTo>
                  <a:lnTo>
                    <a:pt x="6540" y="2487"/>
                  </a:lnTo>
                  <a:lnTo>
                    <a:pt x="6505" y="2473"/>
                  </a:lnTo>
                  <a:lnTo>
                    <a:pt x="6493" y="2466"/>
                  </a:lnTo>
                  <a:lnTo>
                    <a:pt x="6470" y="2459"/>
                  </a:lnTo>
                  <a:lnTo>
                    <a:pt x="6410" y="2452"/>
                  </a:lnTo>
                  <a:lnTo>
                    <a:pt x="6363" y="2452"/>
                  </a:lnTo>
                  <a:lnTo>
                    <a:pt x="6304" y="2452"/>
                  </a:lnTo>
                  <a:lnTo>
                    <a:pt x="6257" y="2459"/>
                  </a:lnTo>
                  <a:lnTo>
                    <a:pt x="6186" y="2473"/>
                  </a:lnTo>
                  <a:lnTo>
                    <a:pt x="5855" y="2563"/>
                  </a:lnTo>
                  <a:lnTo>
                    <a:pt x="5807" y="2597"/>
                  </a:lnTo>
                  <a:lnTo>
                    <a:pt x="5819" y="2666"/>
                  </a:lnTo>
                  <a:lnTo>
                    <a:pt x="5878" y="2721"/>
                  </a:lnTo>
                  <a:lnTo>
                    <a:pt x="5890" y="2756"/>
                  </a:lnTo>
                  <a:lnTo>
                    <a:pt x="5902" y="2770"/>
                  </a:lnTo>
                  <a:lnTo>
                    <a:pt x="5914" y="2790"/>
                  </a:lnTo>
                  <a:lnTo>
                    <a:pt x="5902" y="2804"/>
                  </a:lnTo>
                  <a:lnTo>
                    <a:pt x="5866" y="2825"/>
                  </a:lnTo>
                  <a:lnTo>
                    <a:pt x="5642" y="2929"/>
                  </a:lnTo>
                  <a:lnTo>
                    <a:pt x="5582" y="2942"/>
                  </a:lnTo>
                  <a:lnTo>
                    <a:pt x="5535" y="2949"/>
                  </a:lnTo>
                  <a:lnTo>
                    <a:pt x="5464" y="2977"/>
                  </a:lnTo>
                  <a:lnTo>
                    <a:pt x="5417" y="3032"/>
                  </a:lnTo>
                  <a:lnTo>
                    <a:pt x="5452" y="3094"/>
                  </a:lnTo>
                  <a:lnTo>
                    <a:pt x="5464" y="3108"/>
                  </a:lnTo>
                  <a:lnTo>
                    <a:pt x="5488" y="3108"/>
                  </a:lnTo>
                  <a:lnTo>
                    <a:pt x="5535" y="3122"/>
                  </a:lnTo>
                  <a:lnTo>
                    <a:pt x="5559" y="3129"/>
                  </a:lnTo>
                  <a:lnTo>
                    <a:pt x="5559" y="3150"/>
                  </a:lnTo>
                  <a:lnTo>
                    <a:pt x="5571" y="3163"/>
                  </a:lnTo>
                  <a:lnTo>
                    <a:pt x="5594" y="3198"/>
                  </a:lnTo>
                  <a:lnTo>
                    <a:pt x="5736" y="3267"/>
                  </a:lnTo>
                  <a:lnTo>
                    <a:pt x="5795" y="3357"/>
                  </a:lnTo>
                  <a:lnTo>
                    <a:pt x="5795" y="3377"/>
                  </a:lnTo>
                  <a:lnTo>
                    <a:pt x="5795" y="3405"/>
                  </a:lnTo>
                  <a:lnTo>
                    <a:pt x="5784" y="3440"/>
                  </a:lnTo>
                  <a:lnTo>
                    <a:pt x="5784" y="3474"/>
                  </a:lnTo>
                  <a:lnTo>
                    <a:pt x="5795" y="3509"/>
                  </a:lnTo>
                  <a:lnTo>
                    <a:pt x="5890" y="3640"/>
                  </a:lnTo>
                  <a:lnTo>
                    <a:pt x="5665" y="3681"/>
                  </a:lnTo>
                  <a:lnTo>
                    <a:pt x="5630" y="3674"/>
                  </a:lnTo>
                  <a:lnTo>
                    <a:pt x="5618" y="3674"/>
                  </a:lnTo>
                  <a:lnTo>
                    <a:pt x="5582" y="3688"/>
                  </a:lnTo>
                  <a:lnTo>
                    <a:pt x="5547" y="3695"/>
                  </a:lnTo>
                  <a:lnTo>
                    <a:pt x="5547" y="3695"/>
                  </a:lnTo>
                  <a:lnTo>
                    <a:pt x="5358" y="3661"/>
                  </a:lnTo>
                  <a:lnTo>
                    <a:pt x="5287" y="3661"/>
                  </a:lnTo>
                  <a:lnTo>
                    <a:pt x="5228" y="3647"/>
                  </a:lnTo>
                  <a:lnTo>
                    <a:pt x="5204" y="3647"/>
                  </a:lnTo>
                  <a:lnTo>
                    <a:pt x="5192" y="3654"/>
                  </a:lnTo>
                  <a:lnTo>
                    <a:pt x="5169" y="3661"/>
                  </a:lnTo>
                  <a:lnTo>
                    <a:pt x="5145" y="3674"/>
                  </a:lnTo>
                  <a:lnTo>
                    <a:pt x="5074" y="3688"/>
                  </a:lnTo>
                  <a:lnTo>
                    <a:pt x="5027" y="3688"/>
                  </a:lnTo>
                  <a:lnTo>
                    <a:pt x="4991" y="3681"/>
                  </a:lnTo>
                  <a:lnTo>
                    <a:pt x="4967" y="3674"/>
                  </a:lnTo>
                  <a:lnTo>
                    <a:pt x="4920" y="3654"/>
                  </a:lnTo>
                  <a:lnTo>
                    <a:pt x="4897" y="3640"/>
                  </a:lnTo>
                  <a:lnTo>
                    <a:pt x="4849" y="3612"/>
                  </a:lnTo>
                  <a:lnTo>
                    <a:pt x="4826" y="3605"/>
                  </a:lnTo>
                  <a:lnTo>
                    <a:pt x="4707" y="3585"/>
                  </a:lnTo>
                  <a:lnTo>
                    <a:pt x="4542" y="3578"/>
                  </a:lnTo>
                  <a:lnTo>
                    <a:pt x="4423" y="3557"/>
                  </a:lnTo>
                  <a:lnTo>
                    <a:pt x="4388" y="3564"/>
                  </a:lnTo>
                  <a:lnTo>
                    <a:pt x="4364" y="3571"/>
                  </a:lnTo>
                  <a:lnTo>
                    <a:pt x="4246" y="3681"/>
                  </a:lnTo>
                  <a:lnTo>
                    <a:pt x="4128" y="3778"/>
                  </a:lnTo>
                  <a:lnTo>
                    <a:pt x="4092" y="3792"/>
                  </a:lnTo>
                  <a:lnTo>
                    <a:pt x="4080" y="3806"/>
                  </a:lnTo>
                  <a:lnTo>
                    <a:pt x="4057" y="3826"/>
                  </a:lnTo>
                  <a:lnTo>
                    <a:pt x="4057" y="3840"/>
                  </a:lnTo>
                  <a:lnTo>
                    <a:pt x="4057" y="3861"/>
                  </a:lnTo>
                  <a:lnTo>
                    <a:pt x="4080" y="3909"/>
                  </a:lnTo>
                  <a:lnTo>
                    <a:pt x="4092" y="3930"/>
                  </a:lnTo>
                  <a:lnTo>
                    <a:pt x="4140" y="3965"/>
                  </a:lnTo>
                  <a:lnTo>
                    <a:pt x="4175" y="3985"/>
                  </a:lnTo>
                  <a:lnTo>
                    <a:pt x="4364" y="4054"/>
                  </a:lnTo>
                  <a:lnTo>
                    <a:pt x="4376" y="4096"/>
                  </a:lnTo>
                  <a:lnTo>
                    <a:pt x="4364" y="4289"/>
                  </a:lnTo>
                  <a:lnTo>
                    <a:pt x="4317" y="4393"/>
                  </a:lnTo>
                  <a:lnTo>
                    <a:pt x="4317" y="4476"/>
                  </a:lnTo>
                  <a:lnTo>
                    <a:pt x="4187" y="4476"/>
                  </a:lnTo>
                  <a:lnTo>
                    <a:pt x="3891" y="4489"/>
                  </a:lnTo>
                  <a:lnTo>
                    <a:pt x="3785" y="4476"/>
                  </a:lnTo>
                  <a:lnTo>
                    <a:pt x="3678" y="4441"/>
                  </a:lnTo>
                  <a:lnTo>
                    <a:pt x="3596" y="4386"/>
                  </a:lnTo>
                  <a:lnTo>
                    <a:pt x="3395" y="4213"/>
                  </a:lnTo>
                  <a:lnTo>
                    <a:pt x="3335" y="4199"/>
                  </a:lnTo>
                  <a:lnTo>
                    <a:pt x="3264" y="4213"/>
                  </a:lnTo>
                  <a:lnTo>
                    <a:pt x="3205" y="4241"/>
                  </a:lnTo>
                  <a:lnTo>
                    <a:pt x="3075" y="4268"/>
                  </a:lnTo>
                  <a:lnTo>
                    <a:pt x="3016" y="4317"/>
                  </a:lnTo>
                  <a:lnTo>
                    <a:pt x="2945" y="4386"/>
                  </a:lnTo>
                  <a:lnTo>
                    <a:pt x="2933" y="4407"/>
                  </a:lnTo>
                  <a:lnTo>
                    <a:pt x="2874" y="4441"/>
                  </a:lnTo>
                  <a:lnTo>
                    <a:pt x="2815" y="4503"/>
                  </a:lnTo>
                  <a:lnTo>
                    <a:pt x="2803" y="4538"/>
                  </a:lnTo>
                  <a:lnTo>
                    <a:pt x="2803" y="4565"/>
                  </a:lnTo>
                  <a:lnTo>
                    <a:pt x="2815" y="4607"/>
                  </a:lnTo>
                  <a:lnTo>
                    <a:pt x="2886" y="4676"/>
                  </a:lnTo>
                  <a:lnTo>
                    <a:pt x="2910" y="4717"/>
                  </a:lnTo>
                  <a:lnTo>
                    <a:pt x="2921" y="4918"/>
                  </a:lnTo>
                  <a:lnTo>
                    <a:pt x="2886" y="5007"/>
                  </a:lnTo>
                  <a:lnTo>
                    <a:pt x="2791" y="5090"/>
                  </a:lnTo>
                  <a:lnTo>
                    <a:pt x="2709" y="5125"/>
                  </a:lnTo>
                  <a:lnTo>
                    <a:pt x="2437" y="5173"/>
                  </a:lnTo>
                  <a:lnTo>
                    <a:pt x="2295" y="5215"/>
                  </a:lnTo>
                  <a:lnTo>
                    <a:pt x="2176" y="5228"/>
                  </a:lnTo>
                  <a:lnTo>
                    <a:pt x="1632" y="5242"/>
                  </a:lnTo>
                  <a:lnTo>
                    <a:pt x="1573" y="5228"/>
                  </a:lnTo>
                  <a:lnTo>
                    <a:pt x="1538" y="5215"/>
                  </a:lnTo>
                  <a:lnTo>
                    <a:pt x="1502" y="5201"/>
                  </a:lnTo>
                  <a:lnTo>
                    <a:pt x="1455" y="5180"/>
                  </a:lnTo>
                  <a:lnTo>
                    <a:pt x="1396" y="5159"/>
                  </a:lnTo>
                  <a:lnTo>
                    <a:pt x="1348" y="5159"/>
                  </a:lnTo>
                  <a:lnTo>
                    <a:pt x="1230" y="5159"/>
                  </a:lnTo>
                  <a:lnTo>
                    <a:pt x="1159" y="5152"/>
                  </a:lnTo>
                  <a:lnTo>
                    <a:pt x="1136" y="5132"/>
                  </a:lnTo>
                  <a:lnTo>
                    <a:pt x="1112" y="5104"/>
                  </a:lnTo>
                  <a:lnTo>
                    <a:pt x="1065" y="5083"/>
                  </a:lnTo>
                  <a:lnTo>
                    <a:pt x="1065" y="5083"/>
                  </a:lnTo>
                  <a:lnTo>
                    <a:pt x="1443" y="4883"/>
                  </a:lnTo>
                  <a:lnTo>
                    <a:pt x="1479" y="4876"/>
                  </a:lnTo>
                  <a:lnTo>
                    <a:pt x="1632" y="4890"/>
                  </a:lnTo>
                  <a:lnTo>
                    <a:pt x="1810" y="4869"/>
                  </a:lnTo>
                  <a:lnTo>
                    <a:pt x="1869" y="4849"/>
                  </a:lnTo>
                  <a:lnTo>
                    <a:pt x="1916" y="4814"/>
                  </a:lnTo>
                  <a:lnTo>
                    <a:pt x="1963" y="4766"/>
                  </a:lnTo>
                  <a:lnTo>
                    <a:pt x="1963" y="4738"/>
                  </a:lnTo>
                  <a:lnTo>
                    <a:pt x="1928" y="4448"/>
                  </a:lnTo>
                  <a:lnTo>
                    <a:pt x="1916" y="4420"/>
                  </a:lnTo>
                  <a:lnTo>
                    <a:pt x="1833" y="4365"/>
                  </a:lnTo>
                  <a:lnTo>
                    <a:pt x="1810" y="4324"/>
                  </a:lnTo>
                  <a:lnTo>
                    <a:pt x="1786" y="4255"/>
                  </a:lnTo>
                  <a:lnTo>
                    <a:pt x="1703" y="4144"/>
                  </a:lnTo>
                  <a:lnTo>
                    <a:pt x="1526" y="3985"/>
                  </a:lnTo>
                  <a:lnTo>
                    <a:pt x="1467" y="3923"/>
                  </a:lnTo>
                  <a:lnTo>
                    <a:pt x="1384" y="3895"/>
                  </a:lnTo>
                  <a:lnTo>
                    <a:pt x="1526" y="3854"/>
                  </a:lnTo>
                  <a:lnTo>
                    <a:pt x="1668" y="3854"/>
                  </a:lnTo>
                  <a:lnTo>
                    <a:pt x="1810" y="3826"/>
                  </a:lnTo>
                  <a:lnTo>
                    <a:pt x="1869" y="3799"/>
                  </a:lnTo>
                  <a:lnTo>
                    <a:pt x="1975" y="3785"/>
                  </a:lnTo>
                  <a:lnTo>
                    <a:pt x="2153" y="3750"/>
                  </a:lnTo>
                  <a:lnTo>
                    <a:pt x="2295" y="3709"/>
                  </a:lnTo>
                  <a:lnTo>
                    <a:pt x="2389" y="3647"/>
                  </a:lnTo>
                  <a:lnTo>
                    <a:pt x="2567" y="3488"/>
                  </a:lnTo>
                  <a:lnTo>
                    <a:pt x="2756" y="3343"/>
                  </a:lnTo>
                  <a:lnTo>
                    <a:pt x="3040" y="3212"/>
                  </a:lnTo>
                  <a:lnTo>
                    <a:pt x="3111" y="3129"/>
                  </a:lnTo>
                  <a:lnTo>
                    <a:pt x="3123" y="3039"/>
                  </a:lnTo>
                  <a:lnTo>
                    <a:pt x="3123" y="3011"/>
                  </a:lnTo>
                  <a:lnTo>
                    <a:pt x="3099" y="2970"/>
                  </a:lnTo>
                  <a:lnTo>
                    <a:pt x="2992" y="2915"/>
                  </a:lnTo>
                  <a:lnTo>
                    <a:pt x="2981" y="2894"/>
                  </a:lnTo>
                  <a:lnTo>
                    <a:pt x="2992" y="2825"/>
                  </a:lnTo>
                  <a:lnTo>
                    <a:pt x="2992" y="2721"/>
                  </a:lnTo>
                  <a:lnTo>
                    <a:pt x="2933" y="2673"/>
                  </a:lnTo>
                  <a:lnTo>
                    <a:pt x="2886" y="2659"/>
                  </a:lnTo>
                  <a:lnTo>
                    <a:pt x="2815" y="2666"/>
                  </a:lnTo>
                  <a:lnTo>
                    <a:pt x="2768" y="2680"/>
                  </a:lnTo>
                  <a:lnTo>
                    <a:pt x="2709" y="2687"/>
                  </a:lnTo>
                  <a:lnTo>
                    <a:pt x="2649" y="2687"/>
                  </a:lnTo>
                  <a:lnTo>
                    <a:pt x="2567" y="2694"/>
                  </a:lnTo>
                  <a:lnTo>
                    <a:pt x="2519" y="2687"/>
                  </a:lnTo>
                  <a:lnTo>
                    <a:pt x="2460" y="2673"/>
                  </a:lnTo>
                  <a:lnTo>
                    <a:pt x="2437" y="2666"/>
                  </a:lnTo>
                  <a:lnTo>
                    <a:pt x="2425" y="2652"/>
                  </a:lnTo>
                  <a:lnTo>
                    <a:pt x="2425" y="2638"/>
                  </a:lnTo>
                  <a:lnTo>
                    <a:pt x="2437" y="2618"/>
                  </a:lnTo>
                  <a:lnTo>
                    <a:pt x="2448" y="2597"/>
                  </a:lnTo>
                  <a:lnTo>
                    <a:pt x="2437" y="2583"/>
                  </a:lnTo>
                  <a:lnTo>
                    <a:pt x="2389" y="2542"/>
                  </a:lnTo>
                  <a:lnTo>
                    <a:pt x="2342" y="2528"/>
                  </a:lnTo>
                  <a:lnTo>
                    <a:pt x="2295" y="2473"/>
                  </a:lnTo>
                  <a:lnTo>
                    <a:pt x="2235" y="2390"/>
                  </a:lnTo>
                  <a:lnTo>
                    <a:pt x="2224" y="2362"/>
                  </a:lnTo>
                  <a:lnTo>
                    <a:pt x="2200" y="2342"/>
                  </a:lnTo>
                  <a:lnTo>
                    <a:pt x="2188" y="2307"/>
                  </a:lnTo>
                  <a:lnTo>
                    <a:pt x="2330" y="2127"/>
                  </a:lnTo>
                  <a:lnTo>
                    <a:pt x="2283" y="2010"/>
                  </a:lnTo>
                  <a:lnTo>
                    <a:pt x="2165" y="2024"/>
                  </a:lnTo>
                  <a:lnTo>
                    <a:pt x="2105" y="2058"/>
                  </a:lnTo>
                  <a:lnTo>
                    <a:pt x="1893" y="2148"/>
                  </a:lnTo>
                  <a:lnTo>
                    <a:pt x="1822" y="2162"/>
                  </a:lnTo>
                  <a:lnTo>
                    <a:pt x="1727" y="2162"/>
                  </a:lnTo>
                  <a:lnTo>
                    <a:pt x="1419" y="2114"/>
                  </a:lnTo>
                  <a:lnTo>
                    <a:pt x="1301" y="2086"/>
                  </a:lnTo>
                  <a:lnTo>
                    <a:pt x="1017" y="2010"/>
                  </a:lnTo>
                  <a:lnTo>
                    <a:pt x="935" y="1969"/>
                  </a:lnTo>
                  <a:lnTo>
                    <a:pt x="840" y="1920"/>
                  </a:lnTo>
                  <a:lnTo>
                    <a:pt x="757" y="1858"/>
                  </a:lnTo>
                  <a:lnTo>
                    <a:pt x="698" y="1851"/>
                  </a:lnTo>
                  <a:lnTo>
                    <a:pt x="568" y="1906"/>
                  </a:lnTo>
                  <a:lnTo>
                    <a:pt x="438" y="1969"/>
                  </a:lnTo>
                  <a:lnTo>
                    <a:pt x="367" y="1996"/>
                  </a:lnTo>
                  <a:lnTo>
                    <a:pt x="237" y="1989"/>
                  </a:lnTo>
                  <a:lnTo>
                    <a:pt x="189" y="1941"/>
                  </a:lnTo>
                  <a:lnTo>
                    <a:pt x="142" y="1913"/>
                  </a:lnTo>
                  <a:lnTo>
                    <a:pt x="48" y="1886"/>
                  </a:lnTo>
                  <a:lnTo>
                    <a:pt x="154" y="1761"/>
                  </a:lnTo>
                  <a:lnTo>
                    <a:pt x="154" y="1699"/>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610;p22">
              <a:extLst>
                <a:ext uri="{FF2B5EF4-FFF2-40B4-BE49-F238E27FC236}">
                  <a16:creationId xmlns:a16="http://schemas.microsoft.com/office/drawing/2014/main" id="{AB35CC67-7FDC-7E8A-C107-87FBEB753518}"/>
                </a:ext>
              </a:extLst>
            </p:cNvPr>
            <p:cNvSpPr/>
            <p:nvPr/>
          </p:nvSpPr>
          <p:spPr>
            <a:xfrm flipH="1">
              <a:off x="4118406" y="2782615"/>
              <a:ext cx="892099" cy="701823"/>
            </a:xfrm>
            <a:custGeom>
              <a:avLst/>
              <a:gdLst/>
              <a:ahLst/>
              <a:cxnLst/>
              <a:rect l="l" t="t" r="r" b="b"/>
              <a:pathLst>
                <a:path w="14654" h="7363" extrusionOk="0">
                  <a:moveTo>
                    <a:pt x="0" y="1"/>
                  </a:moveTo>
                  <a:lnTo>
                    <a:pt x="95" y="56"/>
                  </a:lnTo>
                  <a:lnTo>
                    <a:pt x="142" y="63"/>
                  </a:lnTo>
                  <a:lnTo>
                    <a:pt x="201" y="70"/>
                  </a:lnTo>
                  <a:lnTo>
                    <a:pt x="260" y="91"/>
                  </a:lnTo>
                  <a:lnTo>
                    <a:pt x="367" y="125"/>
                  </a:lnTo>
                  <a:lnTo>
                    <a:pt x="556" y="215"/>
                  </a:lnTo>
                  <a:lnTo>
                    <a:pt x="592" y="229"/>
                  </a:lnTo>
                  <a:lnTo>
                    <a:pt x="816" y="249"/>
                  </a:lnTo>
                  <a:lnTo>
                    <a:pt x="1928" y="533"/>
                  </a:lnTo>
                  <a:lnTo>
                    <a:pt x="2224" y="650"/>
                  </a:lnTo>
                  <a:lnTo>
                    <a:pt x="2389" y="698"/>
                  </a:lnTo>
                  <a:lnTo>
                    <a:pt x="2732" y="760"/>
                  </a:lnTo>
                  <a:lnTo>
                    <a:pt x="2779" y="760"/>
                  </a:lnTo>
                  <a:lnTo>
                    <a:pt x="2815" y="760"/>
                  </a:lnTo>
                  <a:lnTo>
                    <a:pt x="2862" y="760"/>
                  </a:lnTo>
                  <a:lnTo>
                    <a:pt x="2898" y="781"/>
                  </a:lnTo>
                  <a:lnTo>
                    <a:pt x="3193" y="968"/>
                  </a:lnTo>
                  <a:lnTo>
                    <a:pt x="3489" y="1113"/>
                  </a:lnTo>
                  <a:lnTo>
                    <a:pt x="3631" y="1161"/>
                  </a:lnTo>
                  <a:lnTo>
                    <a:pt x="3773" y="1189"/>
                  </a:lnTo>
                  <a:lnTo>
                    <a:pt x="3856" y="1175"/>
                  </a:lnTo>
                  <a:lnTo>
                    <a:pt x="3891" y="1140"/>
                  </a:lnTo>
                  <a:lnTo>
                    <a:pt x="3927" y="1113"/>
                  </a:lnTo>
                  <a:lnTo>
                    <a:pt x="4069" y="1057"/>
                  </a:lnTo>
                  <a:lnTo>
                    <a:pt x="4116" y="1044"/>
                  </a:lnTo>
                  <a:lnTo>
                    <a:pt x="4163" y="1044"/>
                  </a:lnTo>
                  <a:lnTo>
                    <a:pt x="4766" y="1127"/>
                  </a:lnTo>
                  <a:lnTo>
                    <a:pt x="4826" y="1140"/>
                  </a:lnTo>
                  <a:lnTo>
                    <a:pt x="4991" y="1285"/>
                  </a:lnTo>
                  <a:lnTo>
                    <a:pt x="5074" y="1299"/>
                  </a:lnTo>
                  <a:lnTo>
                    <a:pt x="5169" y="1292"/>
                  </a:lnTo>
                  <a:lnTo>
                    <a:pt x="5239" y="1265"/>
                  </a:lnTo>
                  <a:lnTo>
                    <a:pt x="5417" y="1320"/>
                  </a:lnTo>
                  <a:lnTo>
                    <a:pt x="5511" y="1334"/>
                  </a:lnTo>
                  <a:lnTo>
                    <a:pt x="5559" y="1299"/>
                  </a:lnTo>
                  <a:lnTo>
                    <a:pt x="5571" y="1285"/>
                  </a:lnTo>
                  <a:lnTo>
                    <a:pt x="5630" y="1272"/>
                  </a:lnTo>
                  <a:lnTo>
                    <a:pt x="5677" y="1265"/>
                  </a:lnTo>
                  <a:lnTo>
                    <a:pt x="5724" y="1265"/>
                  </a:lnTo>
                  <a:lnTo>
                    <a:pt x="5748" y="1278"/>
                  </a:lnTo>
                  <a:lnTo>
                    <a:pt x="5831" y="1361"/>
                  </a:lnTo>
                  <a:lnTo>
                    <a:pt x="5854" y="1368"/>
                  </a:lnTo>
                  <a:lnTo>
                    <a:pt x="5878" y="1361"/>
                  </a:lnTo>
                  <a:lnTo>
                    <a:pt x="5902" y="1348"/>
                  </a:lnTo>
                  <a:lnTo>
                    <a:pt x="5937" y="1341"/>
                  </a:lnTo>
                  <a:lnTo>
                    <a:pt x="5949" y="1341"/>
                  </a:lnTo>
                  <a:lnTo>
                    <a:pt x="5949" y="1348"/>
                  </a:lnTo>
                  <a:lnTo>
                    <a:pt x="5973" y="1354"/>
                  </a:lnTo>
                  <a:lnTo>
                    <a:pt x="5996" y="1354"/>
                  </a:lnTo>
                  <a:lnTo>
                    <a:pt x="6150" y="1341"/>
                  </a:lnTo>
                  <a:lnTo>
                    <a:pt x="6186" y="1341"/>
                  </a:lnTo>
                  <a:lnTo>
                    <a:pt x="6209" y="1348"/>
                  </a:lnTo>
                  <a:lnTo>
                    <a:pt x="6268" y="1375"/>
                  </a:lnTo>
                  <a:lnTo>
                    <a:pt x="6292" y="1382"/>
                  </a:lnTo>
                  <a:lnTo>
                    <a:pt x="6328" y="1389"/>
                  </a:lnTo>
                  <a:lnTo>
                    <a:pt x="6351" y="1382"/>
                  </a:lnTo>
                  <a:lnTo>
                    <a:pt x="6446" y="1354"/>
                  </a:lnTo>
                  <a:lnTo>
                    <a:pt x="6458" y="1292"/>
                  </a:lnTo>
                  <a:lnTo>
                    <a:pt x="6458" y="1278"/>
                  </a:lnTo>
                  <a:lnTo>
                    <a:pt x="6493" y="1265"/>
                  </a:lnTo>
                  <a:lnTo>
                    <a:pt x="6529" y="1272"/>
                  </a:lnTo>
                  <a:lnTo>
                    <a:pt x="6552" y="1272"/>
                  </a:lnTo>
                  <a:lnTo>
                    <a:pt x="6576" y="1272"/>
                  </a:lnTo>
                  <a:lnTo>
                    <a:pt x="6576" y="1258"/>
                  </a:lnTo>
                  <a:lnTo>
                    <a:pt x="6576" y="1244"/>
                  </a:lnTo>
                  <a:lnTo>
                    <a:pt x="6576" y="1223"/>
                  </a:lnTo>
                  <a:lnTo>
                    <a:pt x="6600" y="1202"/>
                  </a:lnTo>
                  <a:lnTo>
                    <a:pt x="6600" y="1189"/>
                  </a:lnTo>
                  <a:lnTo>
                    <a:pt x="6611" y="1175"/>
                  </a:lnTo>
                  <a:lnTo>
                    <a:pt x="6682" y="1127"/>
                  </a:lnTo>
                  <a:lnTo>
                    <a:pt x="6694" y="1113"/>
                  </a:lnTo>
                  <a:lnTo>
                    <a:pt x="6694" y="1099"/>
                  </a:lnTo>
                  <a:lnTo>
                    <a:pt x="6706" y="1092"/>
                  </a:lnTo>
                  <a:lnTo>
                    <a:pt x="6730" y="1092"/>
                  </a:lnTo>
                  <a:lnTo>
                    <a:pt x="6789" y="1092"/>
                  </a:lnTo>
                  <a:lnTo>
                    <a:pt x="7120" y="878"/>
                  </a:lnTo>
                  <a:lnTo>
                    <a:pt x="7380" y="602"/>
                  </a:lnTo>
                  <a:lnTo>
                    <a:pt x="7558" y="505"/>
                  </a:lnTo>
                  <a:lnTo>
                    <a:pt x="7581" y="477"/>
                  </a:lnTo>
                  <a:lnTo>
                    <a:pt x="7605" y="408"/>
                  </a:lnTo>
                  <a:lnTo>
                    <a:pt x="7640" y="450"/>
                  </a:lnTo>
                  <a:lnTo>
                    <a:pt x="7770" y="981"/>
                  </a:lnTo>
                  <a:lnTo>
                    <a:pt x="7901" y="1465"/>
                  </a:lnTo>
                  <a:lnTo>
                    <a:pt x="7912" y="1520"/>
                  </a:lnTo>
                  <a:lnTo>
                    <a:pt x="7936" y="1541"/>
                  </a:lnTo>
                  <a:lnTo>
                    <a:pt x="7960" y="1548"/>
                  </a:lnTo>
                  <a:lnTo>
                    <a:pt x="8019" y="1534"/>
                  </a:lnTo>
                  <a:lnTo>
                    <a:pt x="8113" y="1493"/>
                  </a:lnTo>
                  <a:lnTo>
                    <a:pt x="8161" y="1479"/>
                  </a:lnTo>
                  <a:lnTo>
                    <a:pt x="8184" y="1472"/>
                  </a:lnTo>
                  <a:lnTo>
                    <a:pt x="8208" y="1444"/>
                  </a:lnTo>
                  <a:lnTo>
                    <a:pt x="8244" y="1423"/>
                  </a:lnTo>
                  <a:lnTo>
                    <a:pt x="8338" y="1403"/>
                  </a:lnTo>
                  <a:lnTo>
                    <a:pt x="8799" y="1334"/>
                  </a:lnTo>
                  <a:lnTo>
                    <a:pt x="9048" y="1348"/>
                  </a:lnTo>
                  <a:lnTo>
                    <a:pt x="9142" y="1396"/>
                  </a:lnTo>
                  <a:lnTo>
                    <a:pt x="9201" y="1410"/>
                  </a:lnTo>
                  <a:lnTo>
                    <a:pt x="9261" y="1417"/>
                  </a:lnTo>
                  <a:lnTo>
                    <a:pt x="9320" y="1410"/>
                  </a:lnTo>
                  <a:lnTo>
                    <a:pt x="9367" y="1396"/>
                  </a:lnTo>
                  <a:lnTo>
                    <a:pt x="9426" y="1382"/>
                  </a:lnTo>
                  <a:lnTo>
                    <a:pt x="9462" y="1368"/>
                  </a:lnTo>
                  <a:lnTo>
                    <a:pt x="9497" y="1354"/>
                  </a:lnTo>
                  <a:lnTo>
                    <a:pt x="9521" y="1341"/>
                  </a:lnTo>
                  <a:lnTo>
                    <a:pt x="9521" y="1313"/>
                  </a:lnTo>
                  <a:lnTo>
                    <a:pt x="9604" y="1202"/>
                  </a:lnTo>
                  <a:lnTo>
                    <a:pt x="9627" y="1140"/>
                  </a:lnTo>
                  <a:lnTo>
                    <a:pt x="9627" y="1113"/>
                  </a:lnTo>
                  <a:lnTo>
                    <a:pt x="9639" y="1092"/>
                  </a:lnTo>
                  <a:lnTo>
                    <a:pt x="9698" y="1051"/>
                  </a:lnTo>
                  <a:lnTo>
                    <a:pt x="9746" y="1016"/>
                  </a:lnTo>
                  <a:lnTo>
                    <a:pt x="9781" y="975"/>
                  </a:lnTo>
                  <a:lnTo>
                    <a:pt x="9816" y="961"/>
                  </a:lnTo>
                  <a:lnTo>
                    <a:pt x="9852" y="961"/>
                  </a:lnTo>
                  <a:lnTo>
                    <a:pt x="9911" y="961"/>
                  </a:lnTo>
                  <a:lnTo>
                    <a:pt x="9947" y="940"/>
                  </a:lnTo>
                  <a:lnTo>
                    <a:pt x="9958" y="926"/>
                  </a:lnTo>
                  <a:lnTo>
                    <a:pt x="9994" y="912"/>
                  </a:lnTo>
                  <a:lnTo>
                    <a:pt x="10029" y="899"/>
                  </a:lnTo>
                  <a:lnTo>
                    <a:pt x="10065" y="892"/>
                  </a:lnTo>
                  <a:lnTo>
                    <a:pt x="10112" y="899"/>
                  </a:lnTo>
                  <a:lnTo>
                    <a:pt x="10159" y="919"/>
                  </a:lnTo>
                  <a:lnTo>
                    <a:pt x="10207" y="968"/>
                  </a:lnTo>
                  <a:lnTo>
                    <a:pt x="10230" y="995"/>
                  </a:lnTo>
                  <a:lnTo>
                    <a:pt x="10313" y="1023"/>
                  </a:lnTo>
                  <a:lnTo>
                    <a:pt x="10408" y="1051"/>
                  </a:lnTo>
                  <a:lnTo>
                    <a:pt x="10443" y="1064"/>
                  </a:lnTo>
                  <a:lnTo>
                    <a:pt x="10479" y="1092"/>
                  </a:lnTo>
                  <a:lnTo>
                    <a:pt x="10502" y="1113"/>
                  </a:lnTo>
                  <a:lnTo>
                    <a:pt x="10514" y="1161"/>
                  </a:lnTo>
                  <a:lnTo>
                    <a:pt x="10455" y="1189"/>
                  </a:lnTo>
                  <a:lnTo>
                    <a:pt x="10420" y="1313"/>
                  </a:lnTo>
                  <a:lnTo>
                    <a:pt x="10420" y="1354"/>
                  </a:lnTo>
                  <a:lnTo>
                    <a:pt x="10420" y="1375"/>
                  </a:lnTo>
                  <a:lnTo>
                    <a:pt x="10420" y="1396"/>
                  </a:lnTo>
                  <a:lnTo>
                    <a:pt x="10349" y="1437"/>
                  </a:lnTo>
                  <a:lnTo>
                    <a:pt x="10325" y="1472"/>
                  </a:lnTo>
                  <a:lnTo>
                    <a:pt x="10325" y="1506"/>
                  </a:lnTo>
                  <a:lnTo>
                    <a:pt x="10313" y="1527"/>
                  </a:lnTo>
                  <a:lnTo>
                    <a:pt x="10278" y="1603"/>
                  </a:lnTo>
                  <a:lnTo>
                    <a:pt x="10384" y="1603"/>
                  </a:lnTo>
                  <a:lnTo>
                    <a:pt x="10431" y="1596"/>
                  </a:lnTo>
                  <a:lnTo>
                    <a:pt x="10514" y="1596"/>
                  </a:lnTo>
                  <a:lnTo>
                    <a:pt x="10550" y="1617"/>
                  </a:lnTo>
                  <a:lnTo>
                    <a:pt x="10585" y="1638"/>
                  </a:lnTo>
                  <a:lnTo>
                    <a:pt x="10845" y="1700"/>
                  </a:lnTo>
                  <a:lnTo>
                    <a:pt x="10916" y="1714"/>
                  </a:lnTo>
                  <a:lnTo>
                    <a:pt x="10999" y="1734"/>
                  </a:lnTo>
                  <a:lnTo>
                    <a:pt x="11035" y="1783"/>
                  </a:lnTo>
                  <a:lnTo>
                    <a:pt x="11070" y="1803"/>
                  </a:lnTo>
                  <a:lnTo>
                    <a:pt x="11141" y="1817"/>
                  </a:lnTo>
                  <a:lnTo>
                    <a:pt x="11188" y="1817"/>
                  </a:lnTo>
                  <a:lnTo>
                    <a:pt x="11248" y="1824"/>
                  </a:lnTo>
                  <a:lnTo>
                    <a:pt x="11319" y="1845"/>
                  </a:lnTo>
                  <a:lnTo>
                    <a:pt x="11378" y="1886"/>
                  </a:lnTo>
                  <a:lnTo>
                    <a:pt x="11508" y="1935"/>
                  </a:lnTo>
                  <a:lnTo>
                    <a:pt x="11697" y="2045"/>
                  </a:lnTo>
                  <a:lnTo>
                    <a:pt x="11815" y="2038"/>
                  </a:lnTo>
                  <a:lnTo>
                    <a:pt x="12028" y="2011"/>
                  </a:lnTo>
                  <a:lnTo>
                    <a:pt x="12075" y="2031"/>
                  </a:lnTo>
                  <a:lnTo>
                    <a:pt x="12158" y="2128"/>
                  </a:lnTo>
                  <a:lnTo>
                    <a:pt x="12206" y="2169"/>
                  </a:lnTo>
                  <a:lnTo>
                    <a:pt x="12300" y="2238"/>
                  </a:lnTo>
                  <a:lnTo>
                    <a:pt x="12371" y="2280"/>
                  </a:lnTo>
                  <a:lnTo>
                    <a:pt x="12407" y="2308"/>
                  </a:lnTo>
                  <a:lnTo>
                    <a:pt x="12407" y="2328"/>
                  </a:lnTo>
                  <a:lnTo>
                    <a:pt x="12407" y="2356"/>
                  </a:lnTo>
                  <a:lnTo>
                    <a:pt x="12442" y="2404"/>
                  </a:lnTo>
                  <a:lnTo>
                    <a:pt x="12513" y="2480"/>
                  </a:lnTo>
                  <a:lnTo>
                    <a:pt x="12761" y="2660"/>
                  </a:lnTo>
                  <a:lnTo>
                    <a:pt x="12809" y="2722"/>
                  </a:lnTo>
                  <a:lnTo>
                    <a:pt x="12832" y="2743"/>
                  </a:lnTo>
                  <a:lnTo>
                    <a:pt x="12844" y="2756"/>
                  </a:lnTo>
                  <a:lnTo>
                    <a:pt x="12856" y="2770"/>
                  </a:lnTo>
                  <a:lnTo>
                    <a:pt x="12891" y="2784"/>
                  </a:lnTo>
                  <a:lnTo>
                    <a:pt x="12998" y="2777"/>
                  </a:lnTo>
                  <a:lnTo>
                    <a:pt x="13116" y="2715"/>
                  </a:lnTo>
                  <a:lnTo>
                    <a:pt x="13128" y="2784"/>
                  </a:lnTo>
                  <a:lnTo>
                    <a:pt x="13211" y="2901"/>
                  </a:lnTo>
                  <a:lnTo>
                    <a:pt x="13294" y="2984"/>
                  </a:lnTo>
                  <a:lnTo>
                    <a:pt x="13577" y="3205"/>
                  </a:lnTo>
                  <a:lnTo>
                    <a:pt x="13625" y="3288"/>
                  </a:lnTo>
                  <a:lnTo>
                    <a:pt x="13648" y="3378"/>
                  </a:lnTo>
                  <a:lnTo>
                    <a:pt x="13660" y="3564"/>
                  </a:lnTo>
                  <a:lnTo>
                    <a:pt x="13684" y="3640"/>
                  </a:lnTo>
                  <a:lnTo>
                    <a:pt x="13719" y="3709"/>
                  </a:lnTo>
                  <a:lnTo>
                    <a:pt x="13826" y="3820"/>
                  </a:lnTo>
                  <a:lnTo>
                    <a:pt x="13897" y="3855"/>
                  </a:lnTo>
                  <a:lnTo>
                    <a:pt x="14086" y="3924"/>
                  </a:lnTo>
                  <a:lnTo>
                    <a:pt x="14181" y="3986"/>
                  </a:lnTo>
                  <a:lnTo>
                    <a:pt x="14287" y="4013"/>
                  </a:lnTo>
                  <a:lnTo>
                    <a:pt x="14382" y="4048"/>
                  </a:lnTo>
                  <a:lnTo>
                    <a:pt x="14417" y="4082"/>
                  </a:lnTo>
                  <a:lnTo>
                    <a:pt x="14547" y="4214"/>
                  </a:lnTo>
                  <a:lnTo>
                    <a:pt x="14654" y="4386"/>
                  </a:lnTo>
                  <a:lnTo>
                    <a:pt x="14654" y="4400"/>
                  </a:lnTo>
                  <a:lnTo>
                    <a:pt x="14275" y="4469"/>
                  </a:lnTo>
                  <a:lnTo>
                    <a:pt x="14098" y="4490"/>
                  </a:lnTo>
                  <a:lnTo>
                    <a:pt x="14015" y="4497"/>
                  </a:lnTo>
                  <a:lnTo>
                    <a:pt x="13944" y="4518"/>
                  </a:lnTo>
                  <a:lnTo>
                    <a:pt x="13897" y="4545"/>
                  </a:lnTo>
                  <a:lnTo>
                    <a:pt x="13861" y="4580"/>
                  </a:lnTo>
                  <a:lnTo>
                    <a:pt x="13755" y="4745"/>
                  </a:lnTo>
                  <a:lnTo>
                    <a:pt x="13696" y="4794"/>
                  </a:lnTo>
                  <a:lnTo>
                    <a:pt x="13625" y="4835"/>
                  </a:lnTo>
                  <a:lnTo>
                    <a:pt x="13554" y="4870"/>
                  </a:lnTo>
                  <a:lnTo>
                    <a:pt x="13506" y="4911"/>
                  </a:lnTo>
                  <a:lnTo>
                    <a:pt x="13506" y="4994"/>
                  </a:lnTo>
                  <a:lnTo>
                    <a:pt x="13719" y="5484"/>
                  </a:lnTo>
                  <a:lnTo>
                    <a:pt x="13743" y="5602"/>
                  </a:lnTo>
                  <a:lnTo>
                    <a:pt x="13743" y="5671"/>
                  </a:lnTo>
                  <a:lnTo>
                    <a:pt x="13731" y="5747"/>
                  </a:lnTo>
                  <a:lnTo>
                    <a:pt x="13696" y="5816"/>
                  </a:lnTo>
                  <a:lnTo>
                    <a:pt x="13637" y="5871"/>
                  </a:lnTo>
                  <a:lnTo>
                    <a:pt x="13400" y="6023"/>
                  </a:lnTo>
                  <a:lnTo>
                    <a:pt x="13341" y="6071"/>
                  </a:lnTo>
                  <a:lnTo>
                    <a:pt x="13305" y="6120"/>
                  </a:lnTo>
                  <a:lnTo>
                    <a:pt x="13305" y="6161"/>
                  </a:lnTo>
                  <a:lnTo>
                    <a:pt x="13329" y="6203"/>
                  </a:lnTo>
                  <a:lnTo>
                    <a:pt x="13388" y="6251"/>
                  </a:lnTo>
                  <a:lnTo>
                    <a:pt x="13471" y="6306"/>
                  </a:lnTo>
                  <a:lnTo>
                    <a:pt x="13542" y="6362"/>
                  </a:lnTo>
                  <a:lnTo>
                    <a:pt x="13577" y="6431"/>
                  </a:lnTo>
                  <a:lnTo>
                    <a:pt x="13577" y="6507"/>
                  </a:lnTo>
                  <a:lnTo>
                    <a:pt x="13542" y="6610"/>
                  </a:lnTo>
                  <a:lnTo>
                    <a:pt x="13459" y="6714"/>
                  </a:lnTo>
                  <a:lnTo>
                    <a:pt x="13329" y="6810"/>
                  </a:lnTo>
                  <a:lnTo>
                    <a:pt x="13175" y="6873"/>
                  </a:lnTo>
                  <a:lnTo>
                    <a:pt x="10916" y="7342"/>
                  </a:lnTo>
                  <a:lnTo>
                    <a:pt x="10810" y="7349"/>
                  </a:lnTo>
                  <a:lnTo>
                    <a:pt x="10668" y="7349"/>
                  </a:lnTo>
                  <a:lnTo>
                    <a:pt x="10301" y="7328"/>
                  </a:lnTo>
                  <a:lnTo>
                    <a:pt x="9982" y="7363"/>
                  </a:lnTo>
                  <a:lnTo>
                    <a:pt x="9935" y="7322"/>
                  </a:lnTo>
                  <a:lnTo>
                    <a:pt x="9923" y="6244"/>
                  </a:lnTo>
                  <a:lnTo>
                    <a:pt x="9923" y="5961"/>
                  </a:lnTo>
                  <a:lnTo>
                    <a:pt x="9911" y="5871"/>
                  </a:lnTo>
                  <a:lnTo>
                    <a:pt x="9876" y="5850"/>
                  </a:lnTo>
                  <a:lnTo>
                    <a:pt x="9852" y="5809"/>
                  </a:lnTo>
                  <a:lnTo>
                    <a:pt x="9816" y="5781"/>
                  </a:lnTo>
                  <a:lnTo>
                    <a:pt x="9793" y="5768"/>
                  </a:lnTo>
                  <a:lnTo>
                    <a:pt x="9793" y="5747"/>
                  </a:lnTo>
                  <a:lnTo>
                    <a:pt x="9805" y="5733"/>
                  </a:lnTo>
                  <a:lnTo>
                    <a:pt x="9805" y="5705"/>
                  </a:lnTo>
                  <a:lnTo>
                    <a:pt x="9769" y="5685"/>
                  </a:lnTo>
                  <a:lnTo>
                    <a:pt x="9722" y="5671"/>
                  </a:lnTo>
                  <a:lnTo>
                    <a:pt x="9686" y="5664"/>
                  </a:lnTo>
                  <a:lnTo>
                    <a:pt x="9675" y="5664"/>
                  </a:lnTo>
                  <a:lnTo>
                    <a:pt x="9663" y="5678"/>
                  </a:lnTo>
                  <a:lnTo>
                    <a:pt x="9663" y="5699"/>
                  </a:lnTo>
                  <a:lnTo>
                    <a:pt x="9639" y="5712"/>
                  </a:lnTo>
                  <a:lnTo>
                    <a:pt x="9615" y="5719"/>
                  </a:lnTo>
                  <a:lnTo>
                    <a:pt x="9568" y="5712"/>
                  </a:lnTo>
                  <a:lnTo>
                    <a:pt x="9462" y="5671"/>
                  </a:lnTo>
                  <a:lnTo>
                    <a:pt x="9438" y="5671"/>
                  </a:lnTo>
                  <a:lnTo>
                    <a:pt x="9414" y="5685"/>
                  </a:lnTo>
                  <a:lnTo>
                    <a:pt x="9379" y="5726"/>
                  </a:lnTo>
                  <a:lnTo>
                    <a:pt x="9355" y="5740"/>
                  </a:lnTo>
                  <a:lnTo>
                    <a:pt x="9225" y="5726"/>
                  </a:lnTo>
                  <a:lnTo>
                    <a:pt x="9201" y="5733"/>
                  </a:lnTo>
                  <a:lnTo>
                    <a:pt x="9166" y="5747"/>
                  </a:lnTo>
                  <a:lnTo>
                    <a:pt x="9142" y="5747"/>
                  </a:lnTo>
                  <a:lnTo>
                    <a:pt x="9131" y="5733"/>
                  </a:lnTo>
                  <a:lnTo>
                    <a:pt x="9107" y="5664"/>
                  </a:lnTo>
                  <a:lnTo>
                    <a:pt x="9060" y="5712"/>
                  </a:lnTo>
                  <a:lnTo>
                    <a:pt x="9071" y="5740"/>
                  </a:lnTo>
                  <a:lnTo>
                    <a:pt x="9071" y="5768"/>
                  </a:lnTo>
                  <a:lnTo>
                    <a:pt x="9060" y="5781"/>
                  </a:lnTo>
                  <a:lnTo>
                    <a:pt x="9036" y="5788"/>
                  </a:lnTo>
                  <a:lnTo>
                    <a:pt x="9012" y="5774"/>
                  </a:lnTo>
                  <a:lnTo>
                    <a:pt x="8977" y="5754"/>
                  </a:lnTo>
                  <a:lnTo>
                    <a:pt x="8918" y="5754"/>
                  </a:lnTo>
                  <a:lnTo>
                    <a:pt x="8882" y="5768"/>
                  </a:lnTo>
                  <a:lnTo>
                    <a:pt x="8870" y="5788"/>
                  </a:lnTo>
                  <a:lnTo>
                    <a:pt x="8847" y="5788"/>
                  </a:lnTo>
                  <a:lnTo>
                    <a:pt x="8835" y="5774"/>
                  </a:lnTo>
                  <a:lnTo>
                    <a:pt x="8811" y="5754"/>
                  </a:lnTo>
                  <a:lnTo>
                    <a:pt x="8799" y="5733"/>
                  </a:lnTo>
                  <a:lnTo>
                    <a:pt x="8752" y="5733"/>
                  </a:lnTo>
                  <a:lnTo>
                    <a:pt x="8728" y="5747"/>
                  </a:lnTo>
                  <a:lnTo>
                    <a:pt x="8740" y="5774"/>
                  </a:lnTo>
                  <a:lnTo>
                    <a:pt x="8717" y="5788"/>
                  </a:lnTo>
                  <a:lnTo>
                    <a:pt x="8693" y="5788"/>
                  </a:lnTo>
                  <a:lnTo>
                    <a:pt x="8669" y="5768"/>
                  </a:lnTo>
                  <a:lnTo>
                    <a:pt x="8646" y="5754"/>
                  </a:lnTo>
                  <a:lnTo>
                    <a:pt x="8622" y="5747"/>
                  </a:lnTo>
                  <a:lnTo>
                    <a:pt x="8527" y="5768"/>
                  </a:lnTo>
                  <a:lnTo>
                    <a:pt x="8456" y="5761"/>
                  </a:lnTo>
                  <a:lnTo>
                    <a:pt x="8362" y="5754"/>
                  </a:lnTo>
                  <a:lnTo>
                    <a:pt x="8326" y="5740"/>
                  </a:lnTo>
                  <a:lnTo>
                    <a:pt x="8326" y="5726"/>
                  </a:lnTo>
                  <a:lnTo>
                    <a:pt x="8350" y="5705"/>
                  </a:lnTo>
                  <a:lnTo>
                    <a:pt x="8350" y="5692"/>
                  </a:lnTo>
                  <a:lnTo>
                    <a:pt x="8232" y="5657"/>
                  </a:lnTo>
                  <a:lnTo>
                    <a:pt x="8161" y="5671"/>
                  </a:lnTo>
                  <a:lnTo>
                    <a:pt x="8066" y="5664"/>
                  </a:lnTo>
                  <a:lnTo>
                    <a:pt x="8042" y="5671"/>
                  </a:lnTo>
                  <a:lnTo>
                    <a:pt x="8031" y="5685"/>
                  </a:lnTo>
                  <a:lnTo>
                    <a:pt x="8019" y="5705"/>
                  </a:lnTo>
                  <a:lnTo>
                    <a:pt x="7995" y="5719"/>
                  </a:lnTo>
                  <a:lnTo>
                    <a:pt x="7960" y="5719"/>
                  </a:lnTo>
                  <a:lnTo>
                    <a:pt x="7924" y="5705"/>
                  </a:lnTo>
                  <a:lnTo>
                    <a:pt x="7901" y="5692"/>
                  </a:lnTo>
                  <a:lnTo>
                    <a:pt x="7901" y="5657"/>
                  </a:lnTo>
                  <a:lnTo>
                    <a:pt x="7877" y="5643"/>
                  </a:lnTo>
                  <a:lnTo>
                    <a:pt x="7853" y="5650"/>
                  </a:lnTo>
                  <a:lnTo>
                    <a:pt x="7830" y="5657"/>
                  </a:lnTo>
                  <a:lnTo>
                    <a:pt x="7794" y="5671"/>
                  </a:lnTo>
                  <a:lnTo>
                    <a:pt x="7770" y="5664"/>
                  </a:lnTo>
                  <a:lnTo>
                    <a:pt x="7711" y="5636"/>
                  </a:lnTo>
                  <a:lnTo>
                    <a:pt x="7640" y="5602"/>
                  </a:lnTo>
                  <a:lnTo>
                    <a:pt x="7581" y="5588"/>
                  </a:lnTo>
                  <a:lnTo>
                    <a:pt x="7546" y="5588"/>
                  </a:lnTo>
                  <a:lnTo>
                    <a:pt x="7522" y="5602"/>
                  </a:lnTo>
                  <a:lnTo>
                    <a:pt x="7487" y="5609"/>
                  </a:lnTo>
                  <a:lnTo>
                    <a:pt x="7427" y="5588"/>
                  </a:lnTo>
                  <a:lnTo>
                    <a:pt x="7356" y="5553"/>
                  </a:lnTo>
                  <a:lnTo>
                    <a:pt x="7286" y="5533"/>
                  </a:lnTo>
                  <a:lnTo>
                    <a:pt x="7262" y="5505"/>
                  </a:lnTo>
                  <a:lnTo>
                    <a:pt x="7226" y="5491"/>
                  </a:lnTo>
                  <a:lnTo>
                    <a:pt x="7144" y="5478"/>
                  </a:lnTo>
                  <a:lnTo>
                    <a:pt x="7132" y="5457"/>
                  </a:lnTo>
                  <a:lnTo>
                    <a:pt x="7144" y="5436"/>
                  </a:lnTo>
                  <a:lnTo>
                    <a:pt x="7167" y="5422"/>
                  </a:lnTo>
                  <a:lnTo>
                    <a:pt x="7191" y="5415"/>
                  </a:lnTo>
                  <a:lnTo>
                    <a:pt x="7167" y="5374"/>
                  </a:lnTo>
                  <a:lnTo>
                    <a:pt x="7096" y="5353"/>
                  </a:lnTo>
                  <a:lnTo>
                    <a:pt x="7084" y="5332"/>
                  </a:lnTo>
                  <a:lnTo>
                    <a:pt x="7049" y="5298"/>
                  </a:lnTo>
                  <a:lnTo>
                    <a:pt x="6718" y="5194"/>
                  </a:lnTo>
                  <a:lnTo>
                    <a:pt x="6647" y="5181"/>
                  </a:lnTo>
                  <a:lnTo>
                    <a:pt x="6600" y="5181"/>
                  </a:lnTo>
                  <a:lnTo>
                    <a:pt x="6564" y="5215"/>
                  </a:lnTo>
                  <a:lnTo>
                    <a:pt x="6529" y="5229"/>
                  </a:lnTo>
                  <a:lnTo>
                    <a:pt x="6493" y="5263"/>
                  </a:lnTo>
                  <a:lnTo>
                    <a:pt x="6399" y="5277"/>
                  </a:lnTo>
                  <a:lnTo>
                    <a:pt x="6351" y="5243"/>
                  </a:lnTo>
                  <a:lnTo>
                    <a:pt x="6316" y="5194"/>
                  </a:lnTo>
                  <a:lnTo>
                    <a:pt x="6268" y="5167"/>
                  </a:lnTo>
                  <a:lnTo>
                    <a:pt x="6150" y="5153"/>
                  </a:lnTo>
                  <a:lnTo>
                    <a:pt x="6103" y="5167"/>
                  </a:lnTo>
                  <a:lnTo>
                    <a:pt x="6079" y="5243"/>
                  </a:lnTo>
                  <a:lnTo>
                    <a:pt x="6067" y="5257"/>
                  </a:lnTo>
                  <a:lnTo>
                    <a:pt x="6032" y="5270"/>
                  </a:lnTo>
                  <a:lnTo>
                    <a:pt x="5996" y="5263"/>
                  </a:lnTo>
                  <a:lnTo>
                    <a:pt x="5973" y="5167"/>
                  </a:lnTo>
                  <a:lnTo>
                    <a:pt x="5914" y="5139"/>
                  </a:lnTo>
                  <a:lnTo>
                    <a:pt x="5878" y="5153"/>
                  </a:lnTo>
                  <a:lnTo>
                    <a:pt x="5819" y="5215"/>
                  </a:lnTo>
                  <a:lnTo>
                    <a:pt x="5843" y="5215"/>
                  </a:lnTo>
                  <a:lnTo>
                    <a:pt x="5831" y="5222"/>
                  </a:lnTo>
                  <a:lnTo>
                    <a:pt x="5784" y="5229"/>
                  </a:lnTo>
                  <a:lnTo>
                    <a:pt x="5784" y="5167"/>
                  </a:lnTo>
                  <a:lnTo>
                    <a:pt x="5772" y="5118"/>
                  </a:lnTo>
                  <a:lnTo>
                    <a:pt x="5724" y="5091"/>
                  </a:lnTo>
                  <a:lnTo>
                    <a:pt x="5630" y="5091"/>
                  </a:lnTo>
                  <a:lnTo>
                    <a:pt x="5630" y="5077"/>
                  </a:lnTo>
                  <a:lnTo>
                    <a:pt x="5653" y="5070"/>
                  </a:lnTo>
                  <a:lnTo>
                    <a:pt x="5677" y="5063"/>
                  </a:lnTo>
                  <a:lnTo>
                    <a:pt x="5701" y="5049"/>
                  </a:lnTo>
                  <a:lnTo>
                    <a:pt x="5713" y="5036"/>
                  </a:lnTo>
                  <a:lnTo>
                    <a:pt x="5701" y="5015"/>
                  </a:lnTo>
                  <a:lnTo>
                    <a:pt x="5677" y="5015"/>
                  </a:lnTo>
                  <a:lnTo>
                    <a:pt x="5642" y="5029"/>
                  </a:lnTo>
                  <a:lnTo>
                    <a:pt x="5606" y="5029"/>
                  </a:lnTo>
                  <a:lnTo>
                    <a:pt x="5571" y="5036"/>
                  </a:lnTo>
                  <a:lnTo>
                    <a:pt x="5547" y="5036"/>
                  </a:lnTo>
                  <a:lnTo>
                    <a:pt x="5523" y="5036"/>
                  </a:lnTo>
                  <a:lnTo>
                    <a:pt x="5429" y="4994"/>
                  </a:lnTo>
                  <a:lnTo>
                    <a:pt x="5393" y="4987"/>
                  </a:lnTo>
                  <a:lnTo>
                    <a:pt x="5263" y="4980"/>
                  </a:lnTo>
                  <a:lnTo>
                    <a:pt x="5192" y="4973"/>
                  </a:lnTo>
                  <a:lnTo>
                    <a:pt x="5133" y="4953"/>
                  </a:lnTo>
                  <a:lnTo>
                    <a:pt x="4991" y="4877"/>
                  </a:lnTo>
                  <a:lnTo>
                    <a:pt x="4920" y="4870"/>
                  </a:lnTo>
                  <a:lnTo>
                    <a:pt x="4766" y="4925"/>
                  </a:lnTo>
                  <a:lnTo>
                    <a:pt x="4743" y="4877"/>
                  </a:lnTo>
                  <a:lnTo>
                    <a:pt x="4707" y="4849"/>
                  </a:lnTo>
                  <a:lnTo>
                    <a:pt x="4672" y="4842"/>
                  </a:lnTo>
                  <a:lnTo>
                    <a:pt x="4613" y="4877"/>
                  </a:lnTo>
                  <a:lnTo>
                    <a:pt x="4565" y="4953"/>
                  </a:lnTo>
                  <a:lnTo>
                    <a:pt x="4554" y="4966"/>
                  </a:lnTo>
                  <a:lnTo>
                    <a:pt x="4530" y="4925"/>
                  </a:lnTo>
                  <a:lnTo>
                    <a:pt x="4530" y="4877"/>
                  </a:lnTo>
                  <a:lnTo>
                    <a:pt x="4542" y="4856"/>
                  </a:lnTo>
                  <a:lnTo>
                    <a:pt x="4530" y="4835"/>
                  </a:lnTo>
                  <a:lnTo>
                    <a:pt x="4483" y="4815"/>
                  </a:lnTo>
                  <a:lnTo>
                    <a:pt x="4423" y="4801"/>
                  </a:lnTo>
                  <a:lnTo>
                    <a:pt x="4376" y="4794"/>
                  </a:lnTo>
                  <a:lnTo>
                    <a:pt x="4329" y="4794"/>
                  </a:lnTo>
                  <a:lnTo>
                    <a:pt x="4329" y="4801"/>
                  </a:lnTo>
                  <a:lnTo>
                    <a:pt x="4317" y="4745"/>
                  </a:lnTo>
                  <a:lnTo>
                    <a:pt x="4341" y="4704"/>
                  </a:lnTo>
                  <a:lnTo>
                    <a:pt x="4341" y="4663"/>
                  </a:lnTo>
                  <a:lnTo>
                    <a:pt x="4317" y="4628"/>
                  </a:lnTo>
                  <a:lnTo>
                    <a:pt x="4270" y="4614"/>
                  </a:lnTo>
                  <a:lnTo>
                    <a:pt x="4128" y="4600"/>
                  </a:lnTo>
                  <a:lnTo>
                    <a:pt x="4045" y="4587"/>
                  </a:lnTo>
                  <a:lnTo>
                    <a:pt x="3998" y="4600"/>
                  </a:lnTo>
                  <a:lnTo>
                    <a:pt x="3939" y="4649"/>
                  </a:lnTo>
                  <a:lnTo>
                    <a:pt x="3891" y="4676"/>
                  </a:lnTo>
                  <a:lnTo>
                    <a:pt x="3797" y="4690"/>
                  </a:lnTo>
                  <a:lnTo>
                    <a:pt x="3655" y="4697"/>
                  </a:lnTo>
                  <a:lnTo>
                    <a:pt x="3607" y="4718"/>
                  </a:lnTo>
                  <a:lnTo>
                    <a:pt x="3596" y="4711"/>
                  </a:lnTo>
                  <a:lnTo>
                    <a:pt x="3560" y="4739"/>
                  </a:lnTo>
                  <a:lnTo>
                    <a:pt x="3513" y="4739"/>
                  </a:lnTo>
                  <a:lnTo>
                    <a:pt x="3454" y="4732"/>
                  </a:lnTo>
                  <a:lnTo>
                    <a:pt x="3406" y="4725"/>
                  </a:lnTo>
                  <a:lnTo>
                    <a:pt x="3383" y="4725"/>
                  </a:lnTo>
                  <a:lnTo>
                    <a:pt x="3371" y="4711"/>
                  </a:lnTo>
                  <a:lnTo>
                    <a:pt x="3359" y="4711"/>
                  </a:lnTo>
                  <a:lnTo>
                    <a:pt x="3288" y="4704"/>
                  </a:lnTo>
                  <a:lnTo>
                    <a:pt x="2969" y="4669"/>
                  </a:lnTo>
                  <a:lnTo>
                    <a:pt x="2886" y="4642"/>
                  </a:lnTo>
                  <a:lnTo>
                    <a:pt x="2839" y="4621"/>
                  </a:lnTo>
                  <a:lnTo>
                    <a:pt x="2791" y="4600"/>
                  </a:lnTo>
                  <a:lnTo>
                    <a:pt x="2756" y="4600"/>
                  </a:lnTo>
                  <a:lnTo>
                    <a:pt x="2732" y="4621"/>
                  </a:lnTo>
                  <a:lnTo>
                    <a:pt x="2709" y="4690"/>
                  </a:lnTo>
                  <a:lnTo>
                    <a:pt x="2661" y="4697"/>
                  </a:lnTo>
                  <a:lnTo>
                    <a:pt x="2638" y="4676"/>
                  </a:lnTo>
                  <a:lnTo>
                    <a:pt x="2614" y="4635"/>
                  </a:lnTo>
                  <a:lnTo>
                    <a:pt x="2626" y="4566"/>
                  </a:lnTo>
                  <a:lnTo>
                    <a:pt x="2602" y="4552"/>
                  </a:lnTo>
                  <a:lnTo>
                    <a:pt x="2578" y="4559"/>
                  </a:lnTo>
                  <a:lnTo>
                    <a:pt x="2425" y="4635"/>
                  </a:lnTo>
                  <a:lnTo>
                    <a:pt x="2377" y="4649"/>
                  </a:lnTo>
                  <a:lnTo>
                    <a:pt x="2330" y="4635"/>
                  </a:lnTo>
                  <a:lnTo>
                    <a:pt x="2295" y="4614"/>
                  </a:lnTo>
                  <a:lnTo>
                    <a:pt x="2271" y="4600"/>
                  </a:lnTo>
                  <a:lnTo>
                    <a:pt x="2247" y="4594"/>
                  </a:lnTo>
                  <a:lnTo>
                    <a:pt x="2235" y="4607"/>
                  </a:lnTo>
                  <a:lnTo>
                    <a:pt x="2247" y="4669"/>
                  </a:lnTo>
                  <a:lnTo>
                    <a:pt x="2224" y="4697"/>
                  </a:lnTo>
                  <a:lnTo>
                    <a:pt x="2141" y="4704"/>
                  </a:lnTo>
                  <a:lnTo>
                    <a:pt x="1975" y="4656"/>
                  </a:lnTo>
                  <a:lnTo>
                    <a:pt x="1940" y="4635"/>
                  </a:lnTo>
                  <a:lnTo>
                    <a:pt x="1904" y="4614"/>
                  </a:lnTo>
                  <a:lnTo>
                    <a:pt x="1869" y="4607"/>
                  </a:lnTo>
                  <a:lnTo>
                    <a:pt x="1810" y="4607"/>
                  </a:lnTo>
                  <a:lnTo>
                    <a:pt x="1715" y="4594"/>
                  </a:lnTo>
                  <a:lnTo>
                    <a:pt x="1644" y="4607"/>
                  </a:lnTo>
                  <a:lnTo>
                    <a:pt x="1549" y="4621"/>
                  </a:lnTo>
                  <a:lnTo>
                    <a:pt x="1502" y="4614"/>
                  </a:lnTo>
                  <a:lnTo>
                    <a:pt x="1455" y="4566"/>
                  </a:lnTo>
                  <a:lnTo>
                    <a:pt x="1431" y="4566"/>
                  </a:lnTo>
                  <a:lnTo>
                    <a:pt x="1301" y="4614"/>
                  </a:lnTo>
                  <a:lnTo>
                    <a:pt x="1230" y="4635"/>
                  </a:lnTo>
                  <a:lnTo>
                    <a:pt x="1183" y="4628"/>
                  </a:lnTo>
                  <a:lnTo>
                    <a:pt x="1159" y="4607"/>
                  </a:lnTo>
                  <a:lnTo>
                    <a:pt x="1147" y="4587"/>
                  </a:lnTo>
                  <a:lnTo>
                    <a:pt x="1124" y="4566"/>
                  </a:lnTo>
                  <a:lnTo>
                    <a:pt x="1088" y="4573"/>
                  </a:lnTo>
                  <a:lnTo>
                    <a:pt x="1065" y="4587"/>
                  </a:lnTo>
                  <a:lnTo>
                    <a:pt x="1029" y="4607"/>
                  </a:lnTo>
                  <a:lnTo>
                    <a:pt x="994" y="4600"/>
                  </a:lnTo>
                  <a:lnTo>
                    <a:pt x="970" y="4580"/>
                  </a:lnTo>
                  <a:lnTo>
                    <a:pt x="946" y="4524"/>
                  </a:lnTo>
                  <a:lnTo>
                    <a:pt x="923" y="4504"/>
                  </a:lnTo>
                  <a:lnTo>
                    <a:pt x="887" y="4504"/>
                  </a:lnTo>
                  <a:lnTo>
                    <a:pt x="852" y="4518"/>
                  </a:lnTo>
                  <a:lnTo>
                    <a:pt x="840" y="4552"/>
                  </a:lnTo>
                  <a:lnTo>
                    <a:pt x="804" y="4580"/>
                  </a:lnTo>
                  <a:lnTo>
                    <a:pt x="781" y="4594"/>
                  </a:lnTo>
                  <a:lnTo>
                    <a:pt x="710" y="4594"/>
                  </a:lnTo>
                  <a:lnTo>
                    <a:pt x="674" y="4600"/>
                  </a:lnTo>
                  <a:lnTo>
                    <a:pt x="627" y="4614"/>
                  </a:lnTo>
                  <a:lnTo>
                    <a:pt x="592" y="4614"/>
                  </a:lnTo>
                  <a:lnTo>
                    <a:pt x="544" y="4607"/>
                  </a:lnTo>
                  <a:lnTo>
                    <a:pt x="414" y="4552"/>
                  </a:lnTo>
                  <a:lnTo>
                    <a:pt x="379" y="4552"/>
                  </a:lnTo>
                  <a:lnTo>
                    <a:pt x="331" y="4566"/>
                  </a:lnTo>
                  <a:lnTo>
                    <a:pt x="296" y="4587"/>
                  </a:lnTo>
                  <a:lnTo>
                    <a:pt x="249" y="4594"/>
                  </a:lnTo>
                  <a:lnTo>
                    <a:pt x="213" y="4580"/>
                  </a:lnTo>
                  <a:lnTo>
                    <a:pt x="189" y="4566"/>
                  </a:lnTo>
                  <a:lnTo>
                    <a:pt x="166" y="4573"/>
                  </a:lnTo>
                  <a:lnTo>
                    <a:pt x="83" y="4594"/>
                  </a:lnTo>
                  <a:lnTo>
                    <a:pt x="12" y="4587"/>
                  </a:lnTo>
                  <a:lnTo>
                    <a:pt x="12" y="3482"/>
                  </a:lnTo>
                  <a:lnTo>
                    <a:pt x="0" y="1"/>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625;p22">
              <a:extLst>
                <a:ext uri="{FF2B5EF4-FFF2-40B4-BE49-F238E27FC236}">
                  <a16:creationId xmlns:a16="http://schemas.microsoft.com/office/drawing/2014/main" id="{DCF47806-61E3-E44F-ED5B-54261ACAD8A3}"/>
                </a:ext>
              </a:extLst>
            </p:cNvPr>
            <p:cNvSpPr/>
            <p:nvPr/>
          </p:nvSpPr>
          <p:spPr>
            <a:xfrm flipH="1">
              <a:off x="4173129" y="2329093"/>
              <a:ext cx="627891" cy="508328"/>
            </a:xfrm>
            <a:custGeom>
              <a:avLst/>
              <a:gdLst/>
              <a:ahLst/>
              <a:cxnLst/>
              <a:rect l="l" t="t" r="r" b="b"/>
              <a:pathLst>
                <a:path w="10314" h="5333" extrusionOk="0">
                  <a:moveTo>
                    <a:pt x="119" y="62"/>
                  </a:moveTo>
                  <a:lnTo>
                    <a:pt x="273" y="56"/>
                  </a:lnTo>
                  <a:lnTo>
                    <a:pt x="344" y="35"/>
                  </a:lnTo>
                  <a:lnTo>
                    <a:pt x="415" y="21"/>
                  </a:lnTo>
                  <a:lnTo>
                    <a:pt x="521" y="0"/>
                  </a:lnTo>
                  <a:lnTo>
                    <a:pt x="840" y="0"/>
                  </a:lnTo>
                  <a:lnTo>
                    <a:pt x="911" y="14"/>
                  </a:lnTo>
                  <a:lnTo>
                    <a:pt x="947" y="28"/>
                  </a:lnTo>
                  <a:lnTo>
                    <a:pt x="959" y="49"/>
                  </a:lnTo>
                  <a:lnTo>
                    <a:pt x="959" y="62"/>
                  </a:lnTo>
                  <a:lnTo>
                    <a:pt x="971" y="83"/>
                  </a:lnTo>
                  <a:lnTo>
                    <a:pt x="994" y="104"/>
                  </a:lnTo>
                  <a:lnTo>
                    <a:pt x="1030" y="125"/>
                  </a:lnTo>
                  <a:lnTo>
                    <a:pt x="1065" y="138"/>
                  </a:lnTo>
                  <a:lnTo>
                    <a:pt x="1101" y="138"/>
                  </a:lnTo>
                  <a:lnTo>
                    <a:pt x="1124" y="132"/>
                  </a:lnTo>
                  <a:lnTo>
                    <a:pt x="1160" y="90"/>
                  </a:lnTo>
                  <a:lnTo>
                    <a:pt x="1243" y="76"/>
                  </a:lnTo>
                  <a:lnTo>
                    <a:pt x="1314" y="152"/>
                  </a:lnTo>
                  <a:lnTo>
                    <a:pt x="1349" y="214"/>
                  </a:lnTo>
                  <a:lnTo>
                    <a:pt x="1396" y="249"/>
                  </a:lnTo>
                  <a:lnTo>
                    <a:pt x="1432" y="283"/>
                  </a:lnTo>
                  <a:lnTo>
                    <a:pt x="1538" y="339"/>
                  </a:lnTo>
                  <a:lnTo>
                    <a:pt x="1609" y="359"/>
                  </a:lnTo>
                  <a:lnTo>
                    <a:pt x="1680" y="366"/>
                  </a:lnTo>
                  <a:lnTo>
                    <a:pt x="1763" y="359"/>
                  </a:lnTo>
                  <a:lnTo>
                    <a:pt x="1976" y="290"/>
                  </a:lnTo>
                  <a:lnTo>
                    <a:pt x="2070" y="277"/>
                  </a:lnTo>
                  <a:lnTo>
                    <a:pt x="1976" y="435"/>
                  </a:lnTo>
                  <a:lnTo>
                    <a:pt x="2000" y="491"/>
                  </a:lnTo>
                  <a:lnTo>
                    <a:pt x="2011" y="518"/>
                  </a:lnTo>
                  <a:lnTo>
                    <a:pt x="2000" y="553"/>
                  </a:lnTo>
                  <a:lnTo>
                    <a:pt x="1964" y="629"/>
                  </a:lnTo>
                  <a:lnTo>
                    <a:pt x="1988" y="712"/>
                  </a:lnTo>
                  <a:lnTo>
                    <a:pt x="2047" y="884"/>
                  </a:lnTo>
                  <a:lnTo>
                    <a:pt x="2189" y="1036"/>
                  </a:lnTo>
                  <a:lnTo>
                    <a:pt x="2212" y="1071"/>
                  </a:lnTo>
                  <a:lnTo>
                    <a:pt x="2212" y="1209"/>
                  </a:lnTo>
                  <a:lnTo>
                    <a:pt x="2248" y="1237"/>
                  </a:lnTo>
                  <a:lnTo>
                    <a:pt x="2283" y="1250"/>
                  </a:lnTo>
                  <a:lnTo>
                    <a:pt x="2366" y="1271"/>
                  </a:lnTo>
                  <a:lnTo>
                    <a:pt x="2496" y="1354"/>
                  </a:lnTo>
                  <a:lnTo>
                    <a:pt x="2603" y="1368"/>
                  </a:lnTo>
                  <a:lnTo>
                    <a:pt x="2674" y="1361"/>
                  </a:lnTo>
                  <a:lnTo>
                    <a:pt x="2745" y="1243"/>
                  </a:lnTo>
                  <a:lnTo>
                    <a:pt x="2792" y="1195"/>
                  </a:lnTo>
                  <a:lnTo>
                    <a:pt x="2851" y="1147"/>
                  </a:lnTo>
                  <a:lnTo>
                    <a:pt x="2981" y="1085"/>
                  </a:lnTo>
                  <a:lnTo>
                    <a:pt x="3052" y="1043"/>
                  </a:lnTo>
                  <a:lnTo>
                    <a:pt x="3099" y="1043"/>
                  </a:lnTo>
                  <a:lnTo>
                    <a:pt x="3170" y="1064"/>
                  </a:lnTo>
                  <a:lnTo>
                    <a:pt x="3206" y="1098"/>
                  </a:lnTo>
                  <a:lnTo>
                    <a:pt x="3182" y="1140"/>
                  </a:lnTo>
                  <a:lnTo>
                    <a:pt x="3064" y="1202"/>
                  </a:lnTo>
                  <a:lnTo>
                    <a:pt x="3017" y="1223"/>
                  </a:lnTo>
                  <a:lnTo>
                    <a:pt x="2993" y="1243"/>
                  </a:lnTo>
                  <a:lnTo>
                    <a:pt x="2958" y="1278"/>
                  </a:lnTo>
                  <a:lnTo>
                    <a:pt x="2946" y="1306"/>
                  </a:lnTo>
                  <a:lnTo>
                    <a:pt x="2969" y="1395"/>
                  </a:lnTo>
                  <a:lnTo>
                    <a:pt x="2958" y="1492"/>
                  </a:lnTo>
                  <a:lnTo>
                    <a:pt x="3028" y="1616"/>
                  </a:lnTo>
                  <a:lnTo>
                    <a:pt x="2981" y="1685"/>
                  </a:lnTo>
                  <a:lnTo>
                    <a:pt x="2993" y="1727"/>
                  </a:lnTo>
                  <a:lnTo>
                    <a:pt x="2993" y="1768"/>
                  </a:lnTo>
                  <a:lnTo>
                    <a:pt x="3005" y="1789"/>
                  </a:lnTo>
                  <a:lnTo>
                    <a:pt x="3028" y="1817"/>
                  </a:lnTo>
                  <a:lnTo>
                    <a:pt x="3088" y="1844"/>
                  </a:lnTo>
                  <a:lnTo>
                    <a:pt x="3135" y="1858"/>
                  </a:lnTo>
                  <a:lnTo>
                    <a:pt x="3194" y="1879"/>
                  </a:lnTo>
                  <a:lnTo>
                    <a:pt x="3265" y="1989"/>
                  </a:lnTo>
                  <a:lnTo>
                    <a:pt x="3336" y="2017"/>
                  </a:lnTo>
                  <a:lnTo>
                    <a:pt x="3454" y="2031"/>
                  </a:lnTo>
                  <a:lnTo>
                    <a:pt x="3561" y="2058"/>
                  </a:lnTo>
                  <a:lnTo>
                    <a:pt x="3608" y="2093"/>
                  </a:lnTo>
                  <a:lnTo>
                    <a:pt x="3643" y="2134"/>
                  </a:lnTo>
                  <a:lnTo>
                    <a:pt x="3939" y="2335"/>
                  </a:lnTo>
                  <a:lnTo>
                    <a:pt x="3986" y="2445"/>
                  </a:lnTo>
                  <a:lnTo>
                    <a:pt x="4034" y="2466"/>
                  </a:lnTo>
                  <a:lnTo>
                    <a:pt x="4093" y="2466"/>
                  </a:lnTo>
                  <a:lnTo>
                    <a:pt x="4448" y="2431"/>
                  </a:lnTo>
                  <a:lnTo>
                    <a:pt x="4578" y="2397"/>
                  </a:lnTo>
                  <a:lnTo>
                    <a:pt x="4672" y="2362"/>
                  </a:lnTo>
                  <a:lnTo>
                    <a:pt x="4708" y="2355"/>
                  </a:lnTo>
                  <a:lnTo>
                    <a:pt x="4732" y="2355"/>
                  </a:lnTo>
                  <a:lnTo>
                    <a:pt x="4803" y="2376"/>
                  </a:lnTo>
                  <a:lnTo>
                    <a:pt x="4873" y="2487"/>
                  </a:lnTo>
                  <a:lnTo>
                    <a:pt x="5063" y="2659"/>
                  </a:lnTo>
                  <a:lnTo>
                    <a:pt x="5157" y="2666"/>
                  </a:lnTo>
                  <a:lnTo>
                    <a:pt x="5287" y="2639"/>
                  </a:lnTo>
                  <a:lnTo>
                    <a:pt x="5311" y="2645"/>
                  </a:lnTo>
                  <a:lnTo>
                    <a:pt x="5323" y="2652"/>
                  </a:lnTo>
                  <a:lnTo>
                    <a:pt x="5335" y="2701"/>
                  </a:lnTo>
                  <a:lnTo>
                    <a:pt x="5370" y="2756"/>
                  </a:lnTo>
                  <a:lnTo>
                    <a:pt x="5453" y="2804"/>
                  </a:lnTo>
                  <a:lnTo>
                    <a:pt x="5500" y="2880"/>
                  </a:lnTo>
                  <a:lnTo>
                    <a:pt x="5548" y="2880"/>
                  </a:lnTo>
                  <a:lnTo>
                    <a:pt x="5607" y="2866"/>
                  </a:lnTo>
                  <a:lnTo>
                    <a:pt x="5749" y="2749"/>
                  </a:lnTo>
                  <a:lnTo>
                    <a:pt x="5760" y="2673"/>
                  </a:lnTo>
                  <a:lnTo>
                    <a:pt x="5737" y="2666"/>
                  </a:lnTo>
                  <a:lnTo>
                    <a:pt x="5654" y="2632"/>
                  </a:lnTo>
                  <a:lnTo>
                    <a:pt x="5654" y="2625"/>
                  </a:lnTo>
                  <a:lnTo>
                    <a:pt x="5642" y="2583"/>
                  </a:lnTo>
                  <a:lnTo>
                    <a:pt x="5548" y="2563"/>
                  </a:lnTo>
                  <a:lnTo>
                    <a:pt x="5500" y="2507"/>
                  </a:lnTo>
                  <a:lnTo>
                    <a:pt x="5441" y="2418"/>
                  </a:lnTo>
                  <a:lnTo>
                    <a:pt x="5418" y="2369"/>
                  </a:lnTo>
                  <a:lnTo>
                    <a:pt x="5429" y="2335"/>
                  </a:lnTo>
                  <a:lnTo>
                    <a:pt x="5441" y="2307"/>
                  </a:lnTo>
                  <a:lnTo>
                    <a:pt x="5488" y="2266"/>
                  </a:lnTo>
                  <a:lnTo>
                    <a:pt x="5642" y="2176"/>
                  </a:lnTo>
                  <a:lnTo>
                    <a:pt x="5808" y="2127"/>
                  </a:lnTo>
                  <a:lnTo>
                    <a:pt x="5867" y="2093"/>
                  </a:lnTo>
                  <a:lnTo>
                    <a:pt x="5997" y="2217"/>
                  </a:lnTo>
                  <a:lnTo>
                    <a:pt x="6009" y="2238"/>
                  </a:lnTo>
                  <a:lnTo>
                    <a:pt x="6174" y="2321"/>
                  </a:lnTo>
                  <a:lnTo>
                    <a:pt x="6222" y="2362"/>
                  </a:lnTo>
                  <a:lnTo>
                    <a:pt x="6234" y="2438"/>
                  </a:lnTo>
                  <a:lnTo>
                    <a:pt x="6305" y="2507"/>
                  </a:lnTo>
                  <a:lnTo>
                    <a:pt x="6328" y="2549"/>
                  </a:lnTo>
                  <a:lnTo>
                    <a:pt x="6316" y="2583"/>
                  </a:lnTo>
                  <a:lnTo>
                    <a:pt x="6305" y="2632"/>
                  </a:lnTo>
                  <a:lnTo>
                    <a:pt x="6305" y="2680"/>
                  </a:lnTo>
                  <a:lnTo>
                    <a:pt x="6352" y="2749"/>
                  </a:lnTo>
                  <a:lnTo>
                    <a:pt x="6387" y="2860"/>
                  </a:lnTo>
                  <a:lnTo>
                    <a:pt x="6387" y="2908"/>
                  </a:lnTo>
                  <a:lnTo>
                    <a:pt x="6387" y="2936"/>
                  </a:lnTo>
                  <a:lnTo>
                    <a:pt x="6399" y="2956"/>
                  </a:lnTo>
                  <a:lnTo>
                    <a:pt x="6446" y="2970"/>
                  </a:lnTo>
                  <a:lnTo>
                    <a:pt x="6470" y="2949"/>
                  </a:lnTo>
                  <a:lnTo>
                    <a:pt x="6553" y="2915"/>
                  </a:lnTo>
                  <a:lnTo>
                    <a:pt x="6612" y="2887"/>
                  </a:lnTo>
                  <a:lnTo>
                    <a:pt x="6695" y="2873"/>
                  </a:lnTo>
                  <a:lnTo>
                    <a:pt x="6778" y="2866"/>
                  </a:lnTo>
                  <a:lnTo>
                    <a:pt x="6896" y="2880"/>
                  </a:lnTo>
                  <a:lnTo>
                    <a:pt x="7156" y="2922"/>
                  </a:lnTo>
                  <a:lnTo>
                    <a:pt x="7322" y="2984"/>
                  </a:lnTo>
                  <a:lnTo>
                    <a:pt x="7322" y="2922"/>
                  </a:lnTo>
                  <a:lnTo>
                    <a:pt x="7345" y="2908"/>
                  </a:lnTo>
                  <a:lnTo>
                    <a:pt x="7381" y="2901"/>
                  </a:lnTo>
                  <a:lnTo>
                    <a:pt x="7416" y="2894"/>
                  </a:lnTo>
                  <a:lnTo>
                    <a:pt x="7487" y="2901"/>
                  </a:lnTo>
                  <a:lnTo>
                    <a:pt x="7558" y="2915"/>
                  </a:lnTo>
                  <a:lnTo>
                    <a:pt x="7594" y="2922"/>
                  </a:lnTo>
                  <a:lnTo>
                    <a:pt x="7641" y="2929"/>
                  </a:lnTo>
                  <a:lnTo>
                    <a:pt x="7688" y="2936"/>
                  </a:lnTo>
                  <a:lnTo>
                    <a:pt x="7818" y="2887"/>
                  </a:lnTo>
                  <a:lnTo>
                    <a:pt x="7901" y="2825"/>
                  </a:lnTo>
                  <a:lnTo>
                    <a:pt x="7972" y="2749"/>
                  </a:lnTo>
                  <a:lnTo>
                    <a:pt x="8008" y="2735"/>
                  </a:lnTo>
                  <a:lnTo>
                    <a:pt x="8055" y="2728"/>
                  </a:lnTo>
                  <a:lnTo>
                    <a:pt x="8126" y="2728"/>
                  </a:lnTo>
                  <a:lnTo>
                    <a:pt x="8161" y="2659"/>
                  </a:lnTo>
                  <a:lnTo>
                    <a:pt x="8209" y="2625"/>
                  </a:lnTo>
                  <a:lnTo>
                    <a:pt x="8374" y="2597"/>
                  </a:lnTo>
                  <a:lnTo>
                    <a:pt x="8457" y="2556"/>
                  </a:lnTo>
                  <a:lnTo>
                    <a:pt x="8528" y="2583"/>
                  </a:lnTo>
                  <a:lnTo>
                    <a:pt x="8575" y="2632"/>
                  </a:lnTo>
                  <a:lnTo>
                    <a:pt x="8634" y="2659"/>
                  </a:lnTo>
                  <a:lnTo>
                    <a:pt x="8682" y="2680"/>
                  </a:lnTo>
                  <a:lnTo>
                    <a:pt x="8705" y="2680"/>
                  </a:lnTo>
                  <a:lnTo>
                    <a:pt x="8765" y="2673"/>
                  </a:lnTo>
                  <a:lnTo>
                    <a:pt x="8824" y="2597"/>
                  </a:lnTo>
                  <a:lnTo>
                    <a:pt x="8812" y="2563"/>
                  </a:lnTo>
                  <a:lnTo>
                    <a:pt x="8788" y="2514"/>
                  </a:lnTo>
                  <a:lnTo>
                    <a:pt x="8705" y="2418"/>
                  </a:lnTo>
                  <a:lnTo>
                    <a:pt x="8694" y="2376"/>
                  </a:lnTo>
                  <a:lnTo>
                    <a:pt x="8729" y="2328"/>
                  </a:lnTo>
                  <a:lnTo>
                    <a:pt x="8776" y="2286"/>
                  </a:lnTo>
                  <a:lnTo>
                    <a:pt x="8812" y="2224"/>
                  </a:lnTo>
                  <a:lnTo>
                    <a:pt x="8847" y="2190"/>
                  </a:lnTo>
                  <a:lnTo>
                    <a:pt x="8895" y="2176"/>
                  </a:lnTo>
                  <a:lnTo>
                    <a:pt x="8942" y="2176"/>
                  </a:lnTo>
                  <a:lnTo>
                    <a:pt x="9001" y="2197"/>
                  </a:lnTo>
                  <a:lnTo>
                    <a:pt x="9096" y="2238"/>
                  </a:lnTo>
                  <a:lnTo>
                    <a:pt x="9143" y="2245"/>
                  </a:lnTo>
                  <a:lnTo>
                    <a:pt x="9190" y="2245"/>
                  </a:lnTo>
                  <a:lnTo>
                    <a:pt x="9226" y="2231"/>
                  </a:lnTo>
                  <a:lnTo>
                    <a:pt x="9249" y="2224"/>
                  </a:lnTo>
                  <a:lnTo>
                    <a:pt x="9285" y="2210"/>
                  </a:lnTo>
                  <a:lnTo>
                    <a:pt x="9332" y="2197"/>
                  </a:lnTo>
                  <a:lnTo>
                    <a:pt x="9391" y="2169"/>
                  </a:lnTo>
                  <a:lnTo>
                    <a:pt x="9474" y="2121"/>
                  </a:lnTo>
                  <a:lnTo>
                    <a:pt x="9616" y="1982"/>
                  </a:lnTo>
                  <a:lnTo>
                    <a:pt x="9675" y="1879"/>
                  </a:lnTo>
                  <a:lnTo>
                    <a:pt x="9711" y="1837"/>
                  </a:lnTo>
                  <a:lnTo>
                    <a:pt x="9746" y="1768"/>
                  </a:lnTo>
                  <a:lnTo>
                    <a:pt x="9746" y="1748"/>
                  </a:lnTo>
                  <a:lnTo>
                    <a:pt x="9770" y="1699"/>
                  </a:lnTo>
                  <a:lnTo>
                    <a:pt x="9876" y="1748"/>
                  </a:lnTo>
                  <a:lnTo>
                    <a:pt x="9947" y="1796"/>
                  </a:lnTo>
                  <a:lnTo>
                    <a:pt x="10006" y="1851"/>
                  </a:lnTo>
                  <a:lnTo>
                    <a:pt x="10030" y="1948"/>
                  </a:lnTo>
                  <a:lnTo>
                    <a:pt x="10077" y="1996"/>
                  </a:lnTo>
                  <a:lnTo>
                    <a:pt x="10101" y="2031"/>
                  </a:lnTo>
                  <a:lnTo>
                    <a:pt x="10089" y="2065"/>
                  </a:lnTo>
                  <a:lnTo>
                    <a:pt x="10077" y="2086"/>
                  </a:lnTo>
                  <a:lnTo>
                    <a:pt x="10018" y="2121"/>
                  </a:lnTo>
                  <a:lnTo>
                    <a:pt x="9995" y="2155"/>
                  </a:lnTo>
                  <a:lnTo>
                    <a:pt x="9983" y="2190"/>
                  </a:lnTo>
                  <a:lnTo>
                    <a:pt x="9995" y="2279"/>
                  </a:lnTo>
                  <a:lnTo>
                    <a:pt x="9983" y="2300"/>
                  </a:lnTo>
                  <a:lnTo>
                    <a:pt x="9983" y="2314"/>
                  </a:lnTo>
                  <a:lnTo>
                    <a:pt x="9983" y="2328"/>
                  </a:lnTo>
                  <a:lnTo>
                    <a:pt x="9995" y="2348"/>
                  </a:lnTo>
                  <a:lnTo>
                    <a:pt x="10006" y="2355"/>
                  </a:lnTo>
                  <a:lnTo>
                    <a:pt x="10077" y="2376"/>
                  </a:lnTo>
                  <a:lnTo>
                    <a:pt x="10101" y="2383"/>
                  </a:lnTo>
                  <a:lnTo>
                    <a:pt x="10101" y="2424"/>
                  </a:lnTo>
                  <a:lnTo>
                    <a:pt x="10042" y="2514"/>
                  </a:lnTo>
                  <a:lnTo>
                    <a:pt x="10054" y="2535"/>
                  </a:lnTo>
                  <a:lnTo>
                    <a:pt x="10101" y="2549"/>
                  </a:lnTo>
                  <a:lnTo>
                    <a:pt x="10160" y="2576"/>
                  </a:lnTo>
                  <a:lnTo>
                    <a:pt x="10207" y="2611"/>
                  </a:lnTo>
                  <a:lnTo>
                    <a:pt x="10231" y="2645"/>
                  </a:lnTo>
                  <a:lnTo>
                    <a:pt x="10267" y="2784"/>
                  </a:lnTo>
                  <a:lnTo>
                    <a:pt x="10314" y="2846"/>
                  </a:lnTo>
                  <a:lnTo>
                    <a:pt x="10302" y="2860"/>
                  </a:lnTo>
                  <a:lnTo>
                    <a:pt x="10267" y="2873"/>
                  </a:lnTo>
                  <a:lnTo>
                    <a:pt x="10255" y="2887"/>
                  </a:lnTo>
                  <a:lnTo>
                    <a:pt x="10196" y="2873"/>
                  </a:lnTo>
                  <a:lnTo>
                    <a:pt x="9983" y="2853"/>
                  </a:lnTo>
                  <a:lnTo>
                    <a:pt x="9900" y="2825"/>
                  </a:lnTo>
                  <a:lnTo>
                    <a:pt x="9853" y="2804"/>
                  </a:lnTo>
                  <a:lnTo>
                    <a:pt x="9829" y="2804"/>
                  </a:lnTo>
                  <a:lnTo>
                    <a:pt x="9758" y="2811"/>
                  </a:lnTo>
                  <a:lnTo>
                    <a:pt x="9699" y="2825"/>
                  </a:lnTo>
                  <a:lnTo>
                    <a:pt x="9652" y="2832"/>
                  </a:lnTo>
                  <a:lnTo>
                    <a:pt x="9474" y="2853"/>
                  </a:lnTo>
                  <a:lnTo>
                    <a:pt x="9380" y="2839"/>
                  </a:lnTo>
                  <a:lnTo>
                    <a:pt x="9344" y="2825"/>
                  </a:lnTo>
                  <a:lnTo>
                    <a:pt x="9285" y="2804"/>
                  </a:lnTo>
                  <a:lnTo>
                    <a:pt x="9167" y="2742"/>
                  </a:lnTo>
                  <a:lnTo>
                    <a:pt x="9108" y="2721"/>
                  </a:lnTo>
                  <a:lnTo>
                    <a:pt x="9084" y="2721"/>
                  </a:lnTo>
                  <a:lnTo>
                    <a:pt x="9060" y="2742"/>
                  </a:lnTo>
                  <a:lnTo>
                    <a:pt x="9048" y="2756"/>
                  </a:lnTo>
                  <a:lnTo>
                    <a:pt x="9037" y="2763"/>
                  </a:lnTo>
                  <a:lnTo>
                    <a:pt x="9037" y="2777"/>
                  </a:lnTo>
                  <a:lnTo>
                    <a:pt x="9025" y="2784"/>
                  </a:lnTo>
                  <a:lnTo>
                    <a:pt x="9001" y="2790"/>
                  </a:lnTo>
                  <a:lnTo>
                    <a:pt x="8989" y="2790"/>
                  </a:lnTo>
                  <a:lnTo>
                    <a:pt x="8977" y="2797"/>
                  </a:lnTo>
                  <a:lnTo>
                    <a:pt x="8977" y="2804"/>
                  </a:lnTo>
                  <a:lnTo>
                    <a:pt x="8977" y="2818"/>
                  </a:lnTo>
                  <a:lnTo>
                    <a:pt x="8977" y="2839"/>
                  </a:lnTo>
                  <a:lnTo>
                    <a:pt x="8977" y="2860"/>
                  </a:lnTo>
                  <a:lnTo>
                    <a:pt x="8942" y="2887"/>
                  </a:lnTo>
                  <a:lnTo>
                    <a:pt x="8942" y="2901"/>
                  </a:lnTo>
                  <a:lnTo>
                    <a:pt x="8942" y="2929"/>
                  </a:lnTo>
                  <a:lnTo>
                    <a:pt x="8942" y="2970"/>
                  </a:lnTo>
                  <a:lnTo>
                    <a:pt x="8918" y="3005"/>
                  </a:lnTo>
                  <a:lnTo>
                    <a:pt x="8895" y="3025"/>
                  </a:lnTo>
                  <a:lnTo>
                    <a:pt x="8883" y="3046"/>
                  </a:lnTo>
                  <a:lnTo>
                    <a:pt x="8895" y="3074"/>
                  </a:lnTo>
                  <a:lnTo>
                    <a:pt x="8930" y="3101"/>
                  </a:lnTo>
                  <a:lnTo>
                    <a:pt x="8977" y="3150"/>
                  </a:lnTo>
                  <a:lnTo>
                    <a:pt x="8989" y="3177"/>
                  </a:lnTo>
                  <a:lnTo>
                    <a:pt x="8977" y="3198"/>
                  </a:lnTo>
                  <a:lnTo>
                    <a:pt x="8930" y="3260"/>
                  </a:lnTo>
                  <a:lnTo>
                    <a:pt x="8765" y="3357"/>
                  </a:lnTo>
                  <a:lnTo>
                    <a:pt x="8741" y="3398"/>
                  </a:lnTo>
                  <a:lnTo>
                    <a:pt x="8741" y="3419"/>
                  </a:lnTo>
                  <a:lnTo>
                    <a:pt x="8741" y="3453"/>
                  </a:lnTo>
                  <a:lnTo>
                    <a:pt x="8741" y="3474"/>
                  </a:lnTo>
                  <a:lnTo>
                    <a:pt x="8717" y="3488"/>
                  </a:lnTo>
                  <a:lnTo>
                    <a:pt x="8670" y="3488"/>
                  </a:lnTo>
                  <a:lnTo>
                    <a:pt x="8587" y="3488"/>
                  </a:lnTo>
                  <a:lnTo>
                    <a:pt x="8457" y="3529"/>
                  </a:lnTo>
                  <a:lnTo>
                    <a:pt x="8386" y="3550"/>
                  </a:lnTo>
                  <a:lnTo>
                    <a:pt x="8351" y="3557"/>
                  </a:lnTo>
                  <a:lnTo>
                    <a:pt x="8161" y="3557"/>
                  </a:lnTo>
                  <a:lnTo>
                    <a:pt x="8161" y="3599"/>
                  </a:lnTo>
                  <a:lnTo>
                    <a:pt x="8126" y="3633"/>
                  </a:lnTo>
                  <a:lnTo>
                    <a:pt x="8079" y="3654"/>
                  </a:lnTo>
                  <a:lnTo>
                    <a:pt x="8019" y="3674"/>
                  </a:lnTo>
                  <a:lnTo>
                    <a:pt x="7960" y="3681"/>
                  </a:lnTo>
                  <a:lnTo>
                    <a:pt x="7783" y="3737"/>
                  </a:lnTo>
                  <a:lnTo>
                    <a:pt x="7535" y="3605"/>
                  </a:lnTo>
                  <a:lnTo>
                    <a:pt x="7428" y="3585"/>
                  </a:lnTo>
                  <a:lnTo>
                    <a:pt x="7404" y="3536"/>
                  </a:lnTo>
                  <a:lnTo>
                    <a:pt x="7404" y="3495"/>
                  </a:lnTo>
                  <a:lnTo>
                    <a:pt x="7192" y="3371"/>
                  </a:lnTo>
                  <a:lnTo>
                    <a:pt x="7109" y="3322"/>
                  </a:lnTo>
                  <a:lnTo>
                    <a:pt x="7073" y="3315"/>
                  </a:lnTo>
                  <a:lnTo>
                    <a:pt x="7038" y="3308"/>
                  </a:lnTo>
                  <a:lnTo>
                    <a:pt x="7014" y="3308"/>
                  </a:lnTo>
                  <a:lnTo>
                    <a:pt x="6990" y="3322"/>
                  </a:lnTo>
                  <a:lnTo>
                    <a:pt x="6990" y="3440"/>
                  </a:lnTo>
                  <a:lnTo>
                    <a:pt x="6789" y="3495"/>
                  </a:lnTo>
                  <a:lnTo>
                    <a:pt x="6707" y="3481"/>
                  </a:lnTo>
                  <a:lnTo>
                    <a:pt x="6624" y="3529"/>
                  </a:lnTo>
                  <a:lnTo>
                    <a:pt x="6565" y="3543"/>
                  </a:lnTo>
                  <a:lnTo>
                    <a:pt x="6517" y="3543"/>
                  </a:lnTo>
                  <a:lnTo>
                    <a:pt x="6482" y="3536"/>
                  </a:lnTo>
                  <a:lnTo>
                    <a:pt x="6458" y="3543"/>
                  </a:lnTo>
                  <a:lnTo>
                    <a:pt x="6458" y="3564"/>
                  </a:lnTo>
                  <a:lnTo>
                    <a:pt x="6411" y="3612"/>
                  </a:lnTo>
                  <a:lnTo>
                    <a:pt x="6257" y="3695"/>
                  </a:lnTo>
                  <a:lnTo>
                    <a:pt x="6222" y="3709"/>
                  </a:lnTo>
                  <a:lnTo>
                    <a:pt x="6222" y="3709"/>
                  </a:lnTo>
                  <a:lnTo>
                    <a:pt x="6222" y="3730"/>
                  </a:lnTo>
                  <a:lnTo>
                    <a:pt x="6186" y="3750"/>
                  </a:lnTo>
                  <a:lnTo>
                    <a:pt x="6210" y="3778"/>
                  </a:lnTo>
                  <a:lnTo>
                    <a:pt x="6234" y="3813"/>
                  </a:lnTo>
                  <a:lnTo>
                    <a:pt x="6234" y="3833"/>
                  </a:lnTo>
                  <a:lnTo>
                    <a:pt x="6222" y="3868"/>
                  </a:lnTo>
                  <a:lnTo>
                    <a:pt x="6198" y="3895"/>
                  </a:lnTo>
                  <a:lnTo>
                    <a:pt x="6103" y="3937"/>
                  </a:lnTo>
                  <a:lnTo>
                    <a:pt x="6033" y="3971"/>
                  </a:lnTo>
                  <a:lnTo>
                    <a:pt x="6021" y="3985"/>
                  </a:lnTo>
                  <a:lnTo>
                    <a:pt x="5962" y="4041"/>
                  </a:lnTo>
                  <a:lnTo>
                    <a:pt x="5973" y="4103"/>
                  </a:lnTo>
                  <a:lnTo>
                    <a:pt x="5938" y="4165"/>
                  </a:lnTo>
                  <a:lnTo>
                    <a:pt x="5843" y="4255"/>
                  </a:lnTo>
                  <a:lnTo>
                    <a:pt x="5831" y="4282"/>
                  </a:lnTo>
                  <a:lnTo>
                    <a:pt x="5855" y="4317"/>
                  </a:lnTo>
                  <a:lnTo>
                    <a:pt x="5843" y="4365"/>
                  </a:lnTo>
                  <a:lnTo>
                    <a:pt x="5784" y="4427"/>
                  </a:lnTo>
                  <a:lnTo>
                    <a:pt x="5796" y="4455"/>
                  </a:lnTo>
                  <a:lnTo>
                    <a:pt x="5938" y="4524"/>
                  </a:lnTo>
                  <a:lnTo>
                    <a:pt x="5926" y="4593"/>
                  </a:lnTo>
                  <a:lnTo>
                    <a:pt x="6044" y="4724"/>
                  </a:lnTo>
                  <a:lnTo>
                    <a:pt x="6044" y="4759"/>
                  </a:lnTo>
                  <a:lnTo>
                    <a:pt x="5962" y="4828"/>
                  </a:lnTo>
                  <a:lnTo>
                    <a:pt x="5654" y="4828"/>
                  </a:lnTo>
                  <a:lnTo>
                    <a:pt x="5536" y="4849"/>
                  </a:lnTo>
                  <a:lnTo>
                    <a:pt x="5500" y="4862"/>
                  </a:lnTo>
                  <a:lnTo>
                    <a:pt x="5441" y="4918"/>
                  </a:lnTo>
                  <a:lnTo>
                    <a:pt x="5394" y="4952"/>
                  </a:lnTo>
                  <a:lnTo>
                    <a:pt x="5358" y="4980"/>
                  </a:lnTo>
                  <a:lnTo>
                    <a:pt x="5382" y="5014"/>
                  </a:lnTo>
                  <a:lnTo>
                    <a:pt x="5370" y="5028"/>
                  </a:lnTo>
                  <a:lnTo>
                    <a:pt x="5216" y="5063"/>
                  </a:lnTo>
                  <a:lnTo>
                    <a:pt x="5145" y="5139"/>
                  </a:lnTo>
                  <a:lnTo>
                    <a:pt x="5122" y="5159"/>
                  </a:lnTo>
                  <a:lnTo>
                    <a:pt x="5098" y="5180"/>
                  </a:lnTo>
                  <a:lnTo>
                    <a:pt x="5051" y="5187"/>
                  </a:lnTo>
                  <a:lnTo>
                    <a:pt x="4980" y="5173"/>
                  </a:lnTo>
                  <a:lnTo>
                    <a:pt x="4944" y="5173"/>
                  </a:lnTo>
                  <a:lnTo>
                    <a:pt x="4909" y="5173"/>
                  </a:lnTo>
                  <a:lnTo>
                    <a:pt x="4873" y="5180"/>
                  </a:lnTo>
                  <a:lnTo>
                    <a:pt x="4838" y="5194"/>
                  </a:lnTo>
                  <a:lnTo>
                    <a:pt x="4826" y="5256"/>
                  </a:lnTo>
                  <a:lnTo>
                    <a:pt x="4803" y="5297"/>
                  </a:lnTo>
                  <a:lnTo>
                    <a:pt x="4708" y="5297"/>
                  </a:lnTo>
                  <a:lnTo>
                    <a:pt x="4554" y="5332"/>
                  </a:lnTo>
                  <a:lnTo>
                    <a:pt x="4400" y="5325"/>
                  </a:lnTo>
                  <a:lnTo>
                    <a:pt x="4353" y="5311"/>
                  </a:lnTo>
                  <a:lnTo>
                    <a:pt x="4318" y="5297"/>
                  </a:lnTo>
                  <a:lnTo>
                    <a:pt x="4306" y="5277"/>
                  </a:lnTo>
                  <a:lnTo>
                    <a:pt x="4258" y="5228"/>
                  </a:lnTo>
                  <a:lnTo>
                    <a:pt x="4247" y="5222"/>
                  </a:lnTo>
                  <a:lnTo>
                    <a:pt x="4247" y="5208"/>
                  </a:lnTo>
                  <a:lnTo>
                    <a:pt x="4258" y="5194"/>
                  </a:lnTo>
                  <a:lnTo>
                    <a:pt x="4247" y="5180"/>
                  </a:lnTo>
                  <a:lnTo>
                    <a:pt x="4223" y="5173"/>
                  </a:lnTo>
                  <a:lnTo>
                    <a:pt x="4164" y="5166"/>
                  </a:lnTo>
                  <a:lnTo>
                    <a:pt x="4152" y="5132"/>
                  </a:lnTo>
                  <a:lnTo>
                    <a:pt x="4223" y="5001"/>
                  </a:lnTo>
                  <a:lnTo>
                    <a:pt x="4223" y="4959"/>
                  </a:lnTo>
                  <a:lnTo>
                    <a:pt x="4152" y="4855"/>
                  </a:lnTo>
                  <a:lnTo>
                    <a:pt x="4140" y="4752"/>
                  </a:lnTo>
                  <a:lnTo>
                    <a:pt x="4081" y="4607"/>
                  </a:lnTo>
                  <a:lnTo>
                    <a:pt x="4057" y="4593"/>
                  </a:lnTo>
                  <a:lnTo>
                    <a:pt x="4010" y="4586"/>
                  </a:lnTo>
                  <a:lnTo>
                    <a:pt x="3868" y="4621"/>
                  </a:lnTo>
                  <a:lnTo>
                    <a:pt x="3774" y="4565"/>
                  </a:lnTo>
                  <a:lnTo>
                    <a:pt x="3714" y="4531"/>
                  </a:lnTo>
                  <a:lnTo>
                    <a:pt x="3691" y="4503"/>
                  </a:lnTo>
                  <a:lnTo>
                    <a:pt x="3667" y="4455"/>
                  </a:lnTo>
                  <a:lnTo>
                    <a:pt x="3608" y="4393"/>
                  </a:lnTo>
                  <a:lnTo>
                    <a:pt x="3632" y="4358"/>
                  </a:lnTo>
                  <a:lnTo>
                    <a:pt x="3726" y="4317"/>
                  </a:lnTo>
                  <a:lnTo>
                    <a:pt x="3774" y="4282"/>
                  </a:lnTo>
                  <a:lnTo>
                    <a:pt x="3785" y="4248"/>
                  </a:lnTo>
                  <a:lnTo>
                    <a:pt x="3785" y="4213"/>
                  </a:lnTo>
                  <a:lnTo>
                    <a:pt x="3762" y="4165"/>
                  </a:lnTo>
                  <a:lnTo>
                    <a:pt x="3750" y="4144"/>
                  </a:lnTo>
                  <a:lnTo>
                    <a:pt x="3738" y="4130"/>
                  </a:lnTo>
                  <a:lnTo>
                    <a:pt x="3714" y="4117"/>
                  </a:lnTo>
                  <a:lnTo>
                    <a:pt x="3726" y="4034"/>
                  </a:lnTo>
                  <a:lnTo>
                    <a:pt x="3703" y="4020"/>
                  </a:lnTo>
                  <a:lnTo>
                    <a:pt x="3490" y="3840"/>
                  </a:lnTo>
                  <a:lnTo>
                    <a:pt x="3419" y="3799"/>
                  </a:lnTo>
                  <a:lnTo>
                    <a:pt x="3360" y="3771"/>
                  </a:lnTo>
                  <a:lnTo>
                    <a:pt x="3324" y="3757"/>
                  </a:lnTo>
                  <a:lnTo>
                    <a:pt x="3230" y="3716"/>
                  </a:lnTo>
                  <a:lnTo>
                    <a:pt x="3159" y="3737"/>
                  </a:lnTo>
                  <a:lnTo>
                    <a:pt x="3123" y="3757"/>
                  </a:lnTo>
                  <a:lnTo>
                    <a:pt x="3028" y="3833"/>
                  </a:lnTo>
                  <a:lnTo>
                    <a:pt x="2958" y="3868"/>
                  </a:lnTo>
                  <a:lnTo>
                    <a:pt x="2851" y="3951"/>
                  </a:lnTo>
                  <a:lnTo>
                    <a:pt x="2780" y="3951"/>
                  </a:lnTo>
                  <a:lnTo>
                    <a:pt x="2555" y="3833"/>
                  </a:lnTo>
                  <a:lnTo>
                    <a:pt x="2402" y="3785"/>
                  </a:lnTo>
                  <a:lnTo>
                    <a:pt x="2343" y="3737"/>
                  </a:lnTo>
                  <a:lnTo>
                    <a:pt x="2260" y="3654"/>
                  </a:lnTo>
                  <a:lnTo>
                    <a:pt x="1846" y="3384"/>
                  </a:lnTo>
                  <a:lnTo>
                    <a:pt x="1751" y="3329"/>
                  </a:lnTo>
                  <a:lnTo>
                    <a:pt x="1704" y="3315"/>
                  </a:lnTo>
                  <a:lnTo>
                    <a:pt x="1668" y="3308"/>
                  </a:lnTo>
                  <a:lnTo>
                    <a:pt x="1645" y="3322"/>
                  </a:lnTo>
                  <a:lnTo>
                    <a:pt x="1621" y="3343"/>
                  </a:lnTo>
                  <a:lnTo>
                    <a:pt x="1586" y="3378"/>
                  </a:lnTo>
                  <a:lnTo>
                    <a:pt x="1562" y="3391"/>
                  </a:lnTo>
                  <a:lnTo>
                    <a:pt x="1479" y="3433"/>
                  </a:lnTo>
                  <a:lnTo>
                    <a:pt x="1420" y="3453"/>
                  </a:lnTo>
                  <a:lnTo>
                    <a:pt x="1396" y="3453"/>
                  </a:lnTo>
                  <a:lnTo>
                    <a:pt x="1361" y="3440"/>
                  </a:lnTo>
                  <a:lnTo>
                    <a:pt x="1314" y="3288"/>
                  </a:lnTo>
                  <a:lnTo>
                    <a:pt x="1302" y="3267"/>
                  </a:lnTo>
                  <a:lnTo>
                    <a:pt x="1278" y="3239"/>
                  </a:lnTo>
                  <a:lnTo>
                    <a:pt x="1231" y="3219"/>
                  </a:lnTo>
                  <a:lnTo>
                    <a:pt x="1207" y="3191"/>
                  </a:lnTo>
                  <a:lnTo>
                    <a:pt x="1195" y="3163"/>
                  </a:lnTo>
                  <a:lnTo>
                    <a:pt x="1183" y="3122"/>
                  </a:lnTo>
                  <a:lnTo>
                    <a:pt x="1160" y="3094"/>
                  </a:lnTo>
                  <a:lnTo>
                    <a:pt x="1136" y="3081"/>
                  </a:lnTo>
                  <a:lnTo>
                    <a:pt x="1113" y="3074"/>
                  </a:lnTo>
                  <a:lnTo>
                    <a:pt x="1053" y="3046"/>
                  </a:lnTo>
                  <a:lnTo>
                    <a:pt x="1136" y="2998"/>
                  </a:lnTo>
                  <a:lnTo>
                    <a:pt x="1231" y="2929"/>
                  </a:lnTo>
                  <a:lnTo>
                    <a:pt x="1302" y="2894"/>
                  </a:lnTo>
                  <a:lnTo>
                    <a:pt x="1337" y="2839"/>
                  </a:lnTo>
                  <a:lnTo>
                    <a:pt x="1491" y="2777"/>
                  </a:lnTo>
                  <a:lnTo>
                    <a:pt x="1858" y="2659"/>
                  </a:lnTo>
                  <a:lnTo>
                    <a:pt x="1858" y="2618"/>
                  </a:lnTo>
                  <a:lnTo>
                    <a:pt x="1834" y="2597"/>
                  </a:lnTo>
                  <a:lnTo>
                    <a:pt x="1787" y="2583"/>
                  </a:lnTo>
                  <a:lnTo>
                    <a:pt x="1728" y="2569"/>
                  </a:lnTo>
                  <a:lnTo>
                    <a:pt x="1645" y="2556"/>
                  </a:lnTo>
                  <a:lnTo>
                    <a:pt x="1633" y="2535"/>
                  </a:lnTo>
                  <a:lnTo>
                    <a:pt x="1550" y="2376"/>
                  </a:lnTo>
                  <a:lnTo>
                    <a:pt x="1515" y="2259"/>
                  </a:lnTo>
                  <a:lnTo>
                    <a:pt x="1455" y="2203"/>
                  </a:lnTo>
                  <a:lnTo>
                    <a:pt x="1444" y="2155"/>
                  </a:lnTo>
                  <a:lnTo>
                    <a:pt x="1562" y="2086"/>
                  </a:lnTo>
                  <a:lnTo>
                    <a:pt x="1586" y="2058"/>
                  </a:lnTo>
                  <a:lnTo>
                    <a:pt x="1597" y="2031"/>
                  </a:lnTo>
                  <a:lnTo>
                    <a:pt x="1621" y="2003"/>
                  </a:lnTo>
                  <a:lnTo>
                    <a:pt x="1645" y="1948"/>
                  </a:lnTo>
                  <a:lnTo>
                    <a:pt x="1668" y="1934"/>
                  </a:lnTo>
                  <a:lnTo>
                    <a:pt x="1728" y="1913"/>
                  </a:lnTo>
                  <a:lnTo>
                    <a:pt x="1739" y="1900"/>
                  </a:lnTo>
                  <a:lnTo>
                    <a:pt x="1728" y="1879"/>
                  </a:lnTo>
                  <a:lnTo>
                    <a:pt x="1657" y="1734"/>
                  </a:lnTo>
                  <a:lnTo>
                    <a:pt x="1503" y="1582"/>
                  </a:lnTo>
                  <a:lnTo>
                    <a:pt x="1373" y="1547"/>
                  </a:lnTo>
                  <a:lnTo>
                    <a:pt x="1278" y="1492"/>
                  </a:lnTo>
                  <a:lnTo>
                    <a:pt x="1243" y="1437"/>
                  </a:lnTo>
                  <a:lnTo>
                    <a:pt x="1243" y="1409"/>
                  </a:lnTo>
                  <a:lnTo>
                    <a:pt x="1219" y="1388"/>
                  </a:lnTo>
                  <a:lnTo>
                    <a:pt x="1183" y="1361"/>
                  </a:lnTo>
                  <a:lnTo>
                    <a:pt x="1160" y="1354"/>
                  </a:lnTo>
                  <a:lnTo>
                    <a:pt x="1136" y="1347"/>
                  </a:lnTo>
                  <a:lnTo>
                    <a:pt x="1113" y="1354"/>
                  </a:lnTo>
                  <a:lnTo>
                    <a:pt x="1101" y="1361"/>
                  </a:lnTo>
                  <a:lnTo>
                    <a:pt x="1077" y="1375"/>
                  </a:lnTo>
                  <a:lnTo>
                    <a:pt x="1042" y="1375"/>
                  </a:lnTo>
                  <a:lnTo>
                    <a:pt x="1018" y="1368"/>
                  </a:lnTo>
                  <a:lnTo>
                    <a:pt x="971" y="1340"/>
                  </a:lnTo>
                  <a:lnTo>
                    <a:pt x="947" y="1313"/>
                  </a:lnTo>
                  <a:lnTo>
                    <a:pt x="911" y="1299"/>
                  </a:lnTo>
                  <a:lnTo>
                    <a:pt x="864" y="1285"/>
                  </a:lnTo>
                  <a:lnTo>
                    <a:pt x="805" y="1285"/>
                  </a:lnTo>
                  <a:lnTo>
                    <a:pt x="746" y="1271"/>
                  </a:lnTo>
                  <a:lnTo>
                    <a:pt x="699" y="1237"/>
                  </a:lnTo>
                  <a:lnTo>
                    <a:pt x="663" y="1202"/>
                  </a:lnTo>
                  <a:lnTo>
                    <a:pt x="628" y="1126"/>
                  </a:lnTo>
                  <a:lnTo>
                    <a:pt x="533" y="698"/>
                  </a:lnTo>
                  <a:lnTo>
                    <a:pt x="509" y="656"/>
                  </a:lnTo>
                  <a:lnTo>
                    <a:pt x="415" y="636"/>
                  </a:lnTo>
                  <a:lnTo>
                    <a:pt x="344" y="580"/>
                  </a:lnTo>
                  <a:lnTo>
                    <a:pt x="296" y="484"/>
                  </a:lnTo>
                  <a:lnTo>
                    <a:pt x="225" y="401"/>
                  </a:lnTo>
                  <a:lnTo>
                    <a:pt x="84" y="187"/>
                  </a:lnTo>
                  <a:lnTo>
                    <a:pt x="36" y="138"/>
                  </a:lnTo>
                  <a:lnTo>
                    <a:pt x="13" y="83"/>
                  </a:lnTo>
                  <a:lnTo>
                    <a:pt x="1" y="76"/>
                  </a:lnTo>
                  <a:lnTo>
                    <a:pt x="119" y="62"/>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99;p22">
              <a:extLst>
                <a:ext uri="{FF2B5EF4-FFF2-40B4-BE49-F238E27FC236}">
                  <a16:creationId xmlns:a16="http://schemas.microsoft.com/office/drawing/2014/main" id="{437D503D-7E51-4338-164E-26EC96F492BB}"/>
                </a:ext>
              </a:extLst>
            </p:cNvPr>
            <p:cNvSpPr/>
            <p:nvPr/>
          </p:nvSpPr>
          <p:spPr>
            <a:xfrm flipH="1">
              <a:off x="5009798" y="2484461"/>
              <a:ext cx="848206" cy="753771"/>
            </a:xfrm>
            <a:custGeom>
              <a:avLst/>
              <a:gdLst/>
              <a:ahLst/>
              <a:cxnLst/>
              <a:rect l="l" t="t" r="r" b="b"/>
              <a:pathLst>
                <a:path w="13933" h="7908" extrusionOk="0">
                  <a:moveTo>
                    <a:pt x="13" y="663"/>
                  </a:moveTo>
                  <a:lnTo>
                    <a:pt x="36" y="615"/>
                  </a:lnTo>
                  <a:lnTo>
                    <a:pt x="143" y="573"/>
                  </a:lnTo>
                  <a:lnTo>
                    <a:pt x="273" y="449"/>
                  </a:lnTo>
                  <a:lnTo>
                    <a:pt x="285" y="359"/>
                  </a:lnTo>
                  <a:lnTo>
                    <a:pt x="261" y="332"/>
                  </a:lnTo>
                  <a:lnTo>
                    <a:pt x="226" y="304"/>
                  </a:lnTo>
                  <a:lnTo>
                    <a:pt x="143" y="270"/>
                  </a:lnTo>
                  <a:lnTo>
                    <a:pt x="119" y="263"/>
                  </a:lnTo>
                  <a:lnTo>
                    <a:pt x="119" y="263"/>
                  </a:lnTo>
                  <a:lnTo>
                    <a:pt x="273" y="249"/>
                  </a:lnTo>
                  <a:lnTo>
                    <a:pt x="379" y="207"/>
                  </a:lnTo>
                  <a:lnTo>
                    <a:pt x="486" y="145"/>
                  </a:lnTo>
                  <a:lnTo>
                    <a:pt x="592" y="104"/>
                  </a:lnTo>
                  <a:lnTo>
                    <a:pt x="1195" y="28"/>
                  </a:lnTo>
                  <a:lnTo>
                    <a:pt x="1467" y="14"/>
                  </a:lnTo>
                  <a:lnTo>
                    <a:pt x="1527" y="0"/>
                  </a:lnTo>
                  <a:lnTo>
                    <a:pt x="1562" y="0"/>
                  </a:lnTo>
                  <a:lnTo>
                    <a:pt x="1609" y="14"/>
                  </a:lnTo>
                  <a:lnTo>
                    <a:pt x="1680" y="55"/>
                  </a:lnTo>
                  <a:lnTo>
                    <a:pt x="1716" y="76"/>
                  </a:lnTo>
                  <a:lnTo>
                    <a:pt x="1763" y="83"/>
                  </a:lnTo>
                  <a:lnTo>
                    <a:pt x="1810" y="76"/>
                  </a:lnTo>
                  <a:lnTo>
                    <a:pt x="1858" y="83"/>
                  </a:lnTo>
                  <a:lnTo>
                    <a:pt x="1881" y="118"/>
                  </a:lnTo>
                  <a:lnTo>
                    <a:pt x="1881" y="138"/>
                  </a:lnTo>
                  <a:lnTo>
                    <a:pt x="1905" y="159"/>
                  </a:lnTo>
                  <a:lnTo>
                    <a:pt x="1929" y="180"/>
                  </a:lnTo>
                  <a:lnTo>
                    <a:pt x="1964" y="187"/>
                  </a:lnTo>
                  <a:lnTo>
                    <a:pt x="2011" y="187"/>
                  </a:lnTo>
                  <a:lnTo>
                    <a:pt x="2142" y="214"/>
                  </a:lnTo>
                  <a:lnTo>
                    <a:pt x="2295" y="228"/>
                  </a:lnTo>
                  <a:lnTo>
                    <a:pt x="2780" y="201"/>
                  </a:lnTo>
                  <a:lnTo>
                    <a:pt x="2946" y="214"/>
                  </a:lnTo>
                  <a:lnTo>
                    <a:pt x="3383" y="304"/>
                  </a:lnTo>
                  <a:lnTo>
                    <a:pt x="3525" y="304"/>
                  </a:lnTo>
                  <a:lnTo>
                    <a:pt x="3774" y="270"/>
                  </a:lnTo>
                  <a:lnTo>
                    <a:pt x="3856" y="263"/>
                  </a:lnTo>
                  <a:lnTo>
                    <a:pt x="3939" y="270"/>
                  </a:lnTo>
                  <a:lnTo>
                    <a:pt x="4223" y="318"/>
                  </a:lnTo>
                  <a:lnTo>
                    <a:pt x="4460" y="325"/>
                  </a:lnTo>
                  <a:lnTo>
                    <a:pt x="4495" y="332"/>
                  </a:lnTo>
                  <a:lnTo>
                    <a:pt x="4602" y="387"/>
                  </a:lnTo>
                  <a:lnTo>
                    <a:pt x="4649" y="401"/>
                  </a:lnTo>
                  <a:lnTo>
                    <a:pt x="4743" y="394"/>
                  </a:lnTo>
                  <a:lnTo>
                    <a:pt x="4897" y="352"/>
                  </a:lnTo>
                  <a:lnTo>
                    <a:pt x="4980" y="339"/>
                  </a:lnTo>
                  <a:lnTo>
                    <a:pt x="5063" y="332"/>
                  </a:lnTo>
                  <a:lnTo>
                    <a:pt x="5311" y="290"/>
                  </a:lnTo>
                  <a:lnTo>
                    <a:pt x="5394" y="283"/>
                  </a:lnTo>
                  <a:lnTo>
                    <a:pt x="5630" y="290"/>
                  </a:lnTo>
                  <a:lnTo>
                    <a:pt x="5713" y="283"/>
                  </a:lnTo>
                  <a:lnTo>
                    <a:pt x="5808" y="263"/>
                  </a:lnTo>
                  <a:lnTo>
                    <a:pt x="5891" y="249"/>
                  </a:lnTo>
                  <a:lnTo>
                    <a:pt x="5962" y="263"/>
                  </a:lnTo>
                  <a:lnTo>
                    <a:pt x="6104" y="221"/>
                  </a:lnTo>
                  <a:lnTo>
                    <a:pt x="6186" y="214"/>
                  </a:lnTo>
                  <a:lnTo>
                    <a:pt x="6281" y="214"/>
                  </a:lnTo>
                  <a:lnTo>
                    <a:pt x="6352" y="235"/>
                  </a:lnTo>
                  <a:lnTo>
                    <a:pt x="6458" y="297"/>
                  </a:lnTo>
                  <a:lnTo>
                    <a:pt x="6541" y="325"/>
                  </a:lnTo>
                  <a:lnTo>
                    <a:pt x="6766" y="449"/>
                  </a:lnTo>
                  <a:lnTo>
                    <a:pt x="6979" y="525"/>
                  </a:lnTo>
                  <a:lnTo>
                    <a:pt x="7073" y="484"/>
                  </a:lnTo>
                  <a:lnTo>
                    <a:pt x="7239" y="373"/>
                  </a:lnTo>
                  <a:lnTo>
                    <a:pt x="7310" y="352"/>
                  </a:lnTo>
                  <a:lnTo>
                    <a:pt x="7416" y="366"/>
                  </a:lnTo>
                  <a:lnTo>
                    <a:pt x="7594" y="415"/>
                  </a:lnTo>
                  <a:lnTo>
                    <a:pt x="7688" y="428"/>
                  </a:lnTo>
                  <a:lnTo>
                    <a:pt x="7688" y="428"/>
                  </a:lnTo>
                  <a:lnTo>
                    <a:pt x="8079" y="567"/>
                  </a:lnTo>
                  <a:lnTo>
                    <a:pt x="8232" y="580"/>
                  </a:lnTo>
                  <a:lnTo>
                    <a:pt x="9037" y="567"/>
                  </a:lnTo>
                  <a:lnTo>
                    <a:pt x="9167" y="580"/>
                  </a:lnTo>
                  <a:lnTo>
                    <a:pt x="9273" y="622"/>
                  </a:lnTo>
                  <a:lnTo>
                    <a:pt x="9309" y="643"/>
                  </a:lnTo>
                  <a:lnTo>
                    <a:pt x="9391" y="691"/>
                  </a:lnTo>
                  <a:lnTo>
                    <a:pt x="9474" y="767"/>
                  </a:lnTo>
                  <a:lnTo>
                    <a:pt x="9746" y="1133"/>
                  </a:lnTo>
                  <a:lnTo>
                    <a:pt x="9817" y="1202"/>
                  </a:lnTo>
                  <a:lnTo>
                    <a:pt x="9971" y="1299"/>
                  </a:lnTo>
                  <a:lnTo>
                    <a:pt x="9995" y="1326"/>
                  </a:lnTo>
                  <a:lnTo>
                    <a:pt x="10125" y="1444"/>
                  </a:lnTo>
                  <a:lnTo>
                    <a:pt x="10219" y="1499"/>
                  </a:lnTo>
                  <a:lnTo>
                    <a:pt x="10338" y="1554"/>
                  </a:lnTo>
                  <a:lnTo>
                    <a:pt x="10456" y="1602"/>
                  </a:lnTo>
                  <a:lnTo>
                    <a:pt x="10574" y="1630"/>
                  </a:lnTo>
                  <a:lnTo>
                    <a:pt x="10728" y="1651"/>
                  </a:lnTo>
                  <a:lnTo>
                    <a:pt x="11035" y="1658"/>
                  </a:lnTo>
                  <a:lnTo>
                    <a:pt x="11177" y="1672"/>
                  </a:lnTo>
                  <a:lnTo>
                    <a:pt x="11414" y="1727"/>
                  </a:lnTo>
                  <a:lnTo>
                    <a:pt x="11497" y="1734"/>
                  </a:lnTo>
                  <a:lnTo>
                    <a:pt x="11579" y="1748"/>
                  </a:lnTo>
                  <a:lnTo>
                    <a:pt x="11828" y="1858"/>
                  </a:lnTo>
                  <a:lnTo>
                    <a:pt x="12076" y="1941"/>
                  </a:lnTo>
                  <a:lnTo>
                    <a:pt x="12159" y="1975"/>
                  </a:lnTo>
                  <a:lnTo>
                    <a:pt x="12230" y="1996"/>
                  </a:lnTo>
                  <a:lnTo>
                    <a:pt x="12395" y="2038"/>
                  </a:lnTo>
                  <a:lnTo>
                    <a:pt x="12455" y="2072"/>
                  </a:lnTo>
                  <a:lnTo>
                    <a:pt x="12478" y="2114"/>
                  </a:lnTo>
                  <a:lnTo>
                    <a:pt x="12490" y="2224"/>
                  </a:lnTo>
                  <a:lnTo>
                    <a:pt x="12526" y="2245"/>
                  </a:lnTo>
                  <a:lnTo>
                    <a:pt x="12585" y="2259"/>
                  </a:lnTo>
                  <a:lnTo>
                    <a:pt x="13259" y="2597"/>
                  </a:lnTo>
                  <a:lnTo>
                    <a:pt x="13318" y="2618"/>
                  </a:lnTo>
                  <a:lnTo>
                    <a:pt x="13472" y="2645"/>
                  </a:lnTo>
                  <a:lnTo>
                    <a:pt x="13531" y="2680"/>
                  </a:lnTo>
                  <a:lnTo>
                    <a:pt x="13791" y="3039"/>
                  </a:lnTo>
                  <a:lnTo>
                    <a:pt x="13874" y="3101"/>
                  </a:lnTo>
                  <a:lnTo>
                    <a:pt x="13921" y="3129"/>
                  </a:lnTo>
                  <a:lnTo>
                    <a:pt x="13933" y="6610"/>
                  </a:lnTo>
                  <a:lnTo>
                    <a:pt x="13933" y="7715"/>
                  </a:lnTo>
                  <a:lnTo>
                    <a:pt x="13838" y="7701"/>
                  </a:lnTo>
                  <a:lnTo>
                    <a:pt x="13767" y="7728"/>
                  </a:lnTo>
                  <a:lnTo>
                    <a:pt x="13708" y="7728"/>
                  </a:lnTo>
                  <a:lnTo>
                    <a:pt x="13637" y="7742"/>
                  </a:lnTo>
                  <a:lnTo>
                    <a:pt x="13625" y="7763"/>
                  </a:lnTo>
                  <a:lnTo>
                    <a:pt x="13625" y="7784"/>
                  </a:lnTo>
                  <a:lnTo>
                    <a:pt x="13637" y="7804"/>
                  </a:lnTo>
                  <a:lnTo>
                    <a:pt x="13625" y="7825"/>
                  </a:lnTo>
                  <a:lnTo>
                    <a:pt x="13614" y="7839"/>
                  </a:lnTo>
                  <a:lnTo>
                    <a:pt x="13578" y="7832"/>
                  </a:lnTo>
                  <a:lnTo>
                    <a:pt x="13566" y="7811"/>
                  </a:lnTo>
                  <a:lnTo>
                    <a:pt x="13566" y="7784"/>
                  </a:lnTo>
                  <a:lnTo>
                    <a:pt x="13578" y="7742"/>
                  </a:lnTo>
                  <a:lnTo>
                    <a:pt x="13566" y="7722"/>
                  </a:lnTo>
                  <a:lnTo>
                    <a:pt x="13543" y="7722"/>
                  </a:lnTo>
                  <a:lnTo>
                    <a:pt x="13472" y="7749"/>
                  </a:lnTo>
                  <a:lnTo>
                    <a:pt x="13424" y="7791"/>
                  </a:lnTo>
                  <a:lnTo>
                    <a:pt x="13389" y="7804"/>
                  </a:lnTo>
                  <a:lnTo>
                    <a:pt x="13377" y="7791"/>
                  </a:lnTo>
                  <a:lnTo>
                    <a:pt x="13377" y="7763"/>
                  </a:lnTo>
                  <a:lnTo>
                    <a:pt x="13353" y="7735"/>
                  </a:lnTo>
                  <a:lnTo>
                    <a:pt x="13318" y="7735"/>
                  </a:lnTo>
                  <a:lnTo>
                    <a:pt x="13271" y="7763"/>
                  </a:lnTo>
                  <a:lnTo>
                    <a:pt x="13259" y="7791"/>
                  </a:lnTo>
                  <a:lnTo>
                    <a:pt x="13271" y="7818"/>
                  </a:lnTo>
                  <a:lnTo>
                    <a:pt x="13259" y="7832"/>
                  </a:lnTo>
                  <a:lnTo>
                    <a:pt x="13164" y="7804"/>
                  </a:lnTo>
                  <a:lnTo>
                    <a:pt x="13105" y="7804"/>
                  </a:lnTo>
                  <a:lnTo>
                    <a:pt x="13046" y="7825"/>
                  </a:lnTo>
                  <a:lnTo>
                    <a:pt x="12999" y="7873"/>
                  </a:lnTo>
                  <a:lnTo>
                    <a:pt x="12963" y="7880"/>
                  </a:lnTo>
                  <a:lnTo>
                    <a:pt x="12904" y="7873"/>
                  </a:lnTo>
                  <a:lnTo>
                    <a:pt x="12845" y="7860"/>
                  </a:lnTo>
                  <a:lnTo>
                    <a:pt x="12798" y="7839"/>
                  </a:lnTo>
                  <a:lnTo>
                    <a:pt x="12750" y="7832"/>
                  </a:lnTo>
                  <a:lnTo>
                    <a:pt x="12727" y="7832"/>
                  </a:lnTo>
                  <a:lnTo>
                    <a:pt x="12703" y="7853"/>
                  </a:lnTo>
                  <a:lnTo>
                    <a:pt x="12703" y="7880"/>
                  </a:lnTo>
                  <a:lnTo>
                    <a:pt x="12691" y="7901"/>
                  </a:lnTo>
                  <a:lnTo>
                    <a:pt x="12668" y="7908"/>
                  </a:lnTo>
                  <a:lnTo>
                    <a:pt x="12514" y="7832"/>
                  </a:lnTo>
                  <a:lnTo>
                    <a:pt x="12490" y="7811"/>
                  </a:lnTo>
                  <a:lnTo>
                    <a:pt x="12490" y="7791"/>
                  </a:lnTo>
                  <a:lnTo>
                    <a:pt x="12502" y="7770"/>
                  </a:lnTo>
                  <a:lnTo>
                    <a:pt x="12526" y="7742"/>
                  </a:lnTo>
                  <a:lnTo>
                    <a:pt x="12526" y="7722"/>
                  </a:lnTo>
                  <a:lnTo>
                    <a:pt x="12514" y="7708"/>
                  </a:lnTo>
                  <a:lnTo>
                    <a:pt x="12478" y="7708"/>
                  </a:lnTo>
                  <a:lnTo>
                    <a:pt x="12443" y="7728"/>
                  </a:lnTo>
                  <a:lnTo>
                    <a:pt x="12348" y="7791"/>
                  </a:lnTo>
                  <a:lnTo>
                    <a:pt x="12313" y="7791"/>
                  </a:lnTo>
                  <a:lnTo>
                    <a:pt x="12277" y="7763"/>
                  </a:lnTo>
                  <a:lnTo>
                    <a:pt x="12194" y="7763"/>
                  </a:lnTo>
                  <a:lnTo>
                    <a:pt x="12123" y="7770"/>
                  </a:lnTo>
                  <a:lnTo>
                    <a:pt x="11769" y="7901"/>
                  </a:lnTo>
                  <a:lnTo>
                    <a:pt x="11650" y="7839"/>
                  </a:lnTo>
                  <a:lnTo>
                    <a:pt x="11331" y="7763"/>
                  </a:lnTo>
                  <a:lnTo>
                    <a:pt x="11236" y="7728"/>
                  </a:lnTo>
                  <a:lnTo>
                    <a:pt x="11189" y="7701"/>
                  </a:lnTo>
                  <a:lnTo>
                    <a:pt x="11177" y="7673"/>
                  </a:lnTo>
                  <a:lnTo>
                    <a:pt x="11165" y="7646"/>
                  </a:lnTo>
                  <a:lnTo>
                    <a:pt x="11142" y="7618"/>
                  </a:lnTo>
                  <a:lnTo>
                    <a:pt x="10941" y="7549"/>
                  </a:lnTo>
                  <a:lnTo>
                    <a:pt x="10917" y="7507"/>
                  </a:lnTo>
                  <a:lnTo>
                    <a:pt x="10917" y="7452"/>
                  </a:lnTo>
                  <a:lnTo>
                    <a:pt x="10941" y="7411"/>
                  </a:lnTo>
                  <a:lnTo>
                    <a:pt x="10964" y="7376"/>
                  </a:lnTo>
                  <a:lnTo>
                    <a:pt x="10976" y="7349"/>
                  </a:lnTo>
                  <a:lnTo>
                    <a:pt x="10964" y="7342"/>
                  </a:lnTo>
                  <a:lnTo>
                    <a:pt x="10917" y="7328"/>
                  </a:lnTo>
                  <a:lnTo>
                    <a:pt x="10882" y="7321"/>
                  </a:lnTo>
                  <a:lnTo>
                    <a:pt x="10870" y="7300"/>
                  </a:lnTo>
                  <a:lnTo>
                    <a:pt x="10870" y="7280"/>
                  </a:lnTo>
                  <a:lnTo>
                    <a:pt x="10905" y="7259"/>
                  </a:lnTo>
                  <a:lnTo>
                    <a:pt x="10941" y="7252"/>
                  </a:lnTo>
                  <a:lnTo>
                    <a:pt x="11000" y="7252"/>
                  </a:lnTo>
                  <a:lnTo>
                    <a:pt x="11024" y="7245"/>
                  </a:lnTo>
                  <a:lnTo>
                    <a:pt x="11047" y="7231"/>
                  </a:lnTo>
                  <a:lnTo>
                    <a:pt x="11024" y="7217"/>
                  </a:lnTo>
                  <a:lnTo>
                    <a:pt x="11000" y="7204"/>
                  </a:lnTo>
                  <a:lnTo>
                    <a:pt x="10964" y="7190"/>
                  </a:lnTo>
                  <a:lnTo>
                    <a:pt x="10893" y="7121"/>
                  </a:lnTo>
                  <a:lnTo>
                    <a:pt x="10811" y="7065"/>
                  </a:lnTo>
                  <a:lnTo>
                    <a:pt x="10763" y="7038"/>
                  </a:lnTo>
                  <a:lnTo>
                    <a:pt x="10669" y="7010"/>
                  </a:lnTo>
                  <a:lnTo>
                    <a:pt x="10657" y="6989"/>
                  </a:lnTo>
                  <a:lnTo>
                    <a:pt x="10645" y="6983"/>
                  </a:lnTo>
                  <a:lnTo>
                    <a:pt x="10621" y="6983"/>
                  </a:lnTo>
                  <a:lnTo>
                    <a:pt x="10574" y="7010"/>
                  </a:lnTo>
                  <a:lnTo>
                    <a:pt x="10539" y="7017"/>
                  </a:lnTo>
                  <a:lnTo>
                    <a:pt x="10491" y="7003"/>
                  </a:lnTo>
                  <a:lnTo>
                    <a:pt x="10480" y="6976"/>
                  </a:lnTo>
                  <a:lnTo>
                    <a:pt x="10491" y="6948"/>
                  </a:lnTo>
                  <a:lnTo>
                    <a:pt x="10491" y="6920"/>
                  </a:lnTo>
                  <a:lnTo>
                    <a:pt x="10480" y="6907"/>
                  </a:lnTo>
                  <a:lnTo>
                    <a:pt x="10456" y="6913"/>
                  </a:lnTo>
                  <a:lnTo>
                    <a:pt x="10444" y="6927"/>
                  </a:lnTo>
                  <a:lnTo>
                    <a:pt x="10432" y="6948"/>
                  </a:lnTo>
                  <a:lnTo>
                    <a:pt x="10420" y="6969"/>
                  </a:lnTo>
                  <a:lnTo>
                    <a:pt x="10397" y="6976"/>
                  </a:lnTo>
                  <a:lnTo>
                    <a:pt x="10361" y="6962"/>
                  </a:lnTo>
                  <a:lnTo>
                    <a:pt x="10338" y="6934"/>
                  </a:lnTo>
                  <a:lnTo>
                    <a:pt x="10349" y="6907"/>
                  </a:lnTo>
                  <a:lnTo>
                    <a:pt x="10409" y="6844"/>
                  </a:lnTo>
                  <a:lnTo>
                    <a:pt x="10409" y="6803"/>
                  </a:lnTo>
                  <a:lnTo>
                    <a:pt x="10373" y="6789"/>
                  </a:lnTo>
                  <a:lnTo>
                    <a:pt x="10338" y="6782"/>
                  </a:lnTo>
                  <a:lnTo>
                    <a:pt x="10314" y="6782"/>
                  </a:lnTo>
                  <a:lnTo>
                    <a:pt x="10302" y="6768"/>
                  </a:lnTo>
                  <a:lnTo>
                    <a:pt x="10314" y="6755"/>
                  </a:lnTo>
                  <a:lnTo>
                    <a:pt x="10349" y="6727"/>
                  </a:lnTo>
                  <a:lnTo>
                    <a:pt x="10409" y="6699"/>
                  </a:lnTo>
                  <a:lnTo>
                    <a:pt x="10432" y="6672"/>
                  </a:lnTo>
                  <a:lnTo>
                    <a:pt x="10444" y="6644"/>
                  </a:lnTo>
                  <a:lnTo>
                    <a:pt x="10385" y="6610"/>
                  </a:lnTo>
                  <a:lnTo>
                    <a:pt x="10361" y="6582"/>
                  </a:lnTo>
                  <a:lnTo>
                    <a:pt x="10338" y="6554"/>
                  </a:lnTo>
                  <a:lnTo>
                    <a:pt x="10326" y="6541"/>
                  </a:lnTo>
                  <a:lnTo>
                    <a:pt x="10326" y="6485"/>
                  </a:lnTo>
                  <a:lnTo>
                    <a:pt x="10172" y="6492"/>
                  </a:lnTo>
                  <a:lnTo>
                    <a:pt x="10125" y="6471"/>
                  </a:lnTo>
                  <a:lnTo>
                    <a:pt x="10089" y="6375"/>
                  </a:lnTo>
                  <a:lnTo>
                    <a:pt x="10077" y="6333"/>
                  </a:lnTo>
                  <a:lnTo>
                    <a:pt x="10160" y="6271"/>
                  </a:lnTo>
                  <a:lnTo>
                    <a:pt x="10184" y="6244"/>
                  </a:lnTo>
                  <a:lnTo>
                    <a:pt x="10101" y="6237"/>
                  </a:lnTo>
                  <a:lnTo>
                    <a:pt x="9995" y="6230"/>
                  </a:lnTo>
                  <a:lnTo>
                    <a:pt x="9900" y="6237"/>
                  </a:lnTo>
                  <a:lnTo>
                    <a:pt x="9865" y="6250"/>
                  </a:lnTo>
                  <a:lnTo>
                    <a:pt x="9853" y="6264"/>
                  </a:lnTo>
                  <a:lnTo>
                    <a:pt x="9805" y="6278"/>
                  </a:lnTo>
                  <a:lnTo>
                    <a:pt x="9758" y="6285"/>
                  </a:lnTo>
                  <a:lnTo>
                    <a:pt x="9723" y="6292"/>
                  </a:lnTo>
                  <a:lnTo>
                    <a:pt x="9616" y="6202"/>
                  </a:lnTo>
                  <a:lnTo>
                    <a:pt x="9581" y="6174"/>
                  </a:lnTo>
                  <a:lnTo>
                    <a:pt x="9533" y="6161"/>
                  </a:lnTo>
                  <a:lnTo>
                    <a:pt x="9462" y="6154"/>
                  </a:lnTo>
                  <a:lnTo>
                    <a:pt x="9427" y="6161"/>
                  </a:lnTo>
                  <a:lnTo>
                    <a:pt x="9403" y="6188"/>
                  </a:lnTo>
                  <a:lnTo>
                    <a:pt x="9380" y="6209"/>
                  </a:lnTo>
                  <a:lnTo>
                    <a:pt x="9368" y="6223"/>
                  </a:lnTo>
                  <a:lnTo>
                    <a:pt x="9356" y="6230"/>
                  </a:lnTo>
                  <a:lnTo>
                    <a:pt x="9332" y="6216"/>
                  </a:lnTo>
                  <a:lnTo>
                    <a:pt x="9285" y="6168"/>
                  </a:lnTo>
                  <a:lnTo>
                    <a:pt x="9226" y="6168"/>
                  </a:lnTo>
                  <a:lnTo>
                    <a:pt x="8966" y="6168"/>
                  </a:lnTo>
                  <a:lnTo>
                    <a:pt x="8871" y="6161"/>
                  </a:lnTo>
                  <a:lnTo>
                    <a:pt x="8800" y="6147"/>
                  </a:lnTo>
                  <a:lnTo>
                    <a:pt x="8741" y="6147"/>
                  </a:lnTo>
                  <a:lnTo>
                    <a:pt x="8658" y="6181"/>
                  </a:lnTo>
                  <a:lnTo>
                    <a:pt x="8599" y="6216"/>
                  </a:lnTo>
                  <a:lnTo>
                    <a:pt x="8564" y="6230"/>
                  </a:lnTo>
                  <a:lnTo>
                    <a:pt x="8540" y="6209"/>
                  </a:lnTo>
                  <a:lnTo>
                    <a:pt x="8516" y="6092"/>
                  </a:lnTo>
                  <a:lnTo>
                    <a:pt x="8493" y="6071"/>
                  </a:lnTo>
                  <a:lnTo>
                    <a:pt x="8445" y="6071"/>
                  </a:lnTo>
                  <a:lnTo>
                    <a:pt x="8374" y="6036"/>
                  </a:lnTo>
                  <a:lnTo>
                    <a:pt x="8363" y="5947"/>
                  </a:lnTo>
                  <a:lnTo>
                    <a:pt x="8374" y="5926"/>
                  </a:lnTo>
                  <a:lnTo>
                    <a:pt x="8398" y="5905"/>
                  </a:lnTo>
                  <a:lnTo>
                    <a:pt x="8386" y="5884"/>
                  </a:lnTo>
                  <a:lnTo>
                    <a:pt x="8351" y="5871"/>
                  </a:lnTo>
                  <a:lnTo>
                    <a:pt x="8280" y="5871"/>
                  </a:lnTo>
                  <a:lnTo>
                    <a:pt x="8221" y="5871"/>
                  </a:lnTo>
                  <a:lnTo>
                    <a:pt x="8126" y="5871"/>
                  </a:lnTo>
                  <a:lnTo>
                    <a:pt x="8043" y="5864"/>
                  </a:lnTo>
                  <a:lnTo>
                    <a:pt x="7925" y="5829"/>
                  </a:lnTo>
                  <a:lnTo>
                    <a:pt x="7854" y="5822"/>
                  </a:lnTo>
                  <a:lnTo>
                    <a:pt x="7795" y="5829"/>
                  </a:lnTo>
                  <a:lnTo>
                    <a:pt x="7759" y="5850"/>
                  </a:lnTo>
                  <a:lnTo>
                    <a:pt x="7724" y="5878"/>
                  </a:lnTo>
                  <a:lnTo>
                    <a:pt x="7688" y="5884"/>
                  </a:lnTo>
                  <a:lnTo>
                    <a:pt x="7653" y="5878"/>
                  </a:lnTo>
                  <a:lnTo>
                    <a:pt x="7594" y="5864"/>
                  </a:lnTo>
                  <a:lnTo>
                    <a:pt x="7511" y="5857"/>
                  </a:lnTo>
                  <a:lnTo>
                    <a:pt x="7369" y="5822"/>
                  </a:lnTo>
                  <a:lnTo>
                    <a:pt x="7286" y="5829"/>
                  </a:lnTo>
                  <a:lnTo>
                    <a:pt x="7227" y="5857"/>
                  </a:lnTo>
                  <a:lnTo>
                    <a:pt x="7192" y="5857"/>
                  </a:lnTo>
                  <a:lnTo>
                    <a:pt x="7192" y="5822"/>
                  </a:lnTo>
                  <a:lnTo>
                    <a:pt x="7156" y="5795"/>
                  </a:lnTo>
                  <a:lnTo>
                    <a:pt x="7109" y="5788"/>
                  </a:lnTo>
                  <a:lnTo>
                    <a:pt x="7062" y="5802"/>
                  </a:lnTo>
                  <a:lnTo>
                    <a:pt x="7026" y="5836"/>
                  </a:lnTo>
                  <a:lnTo>
                    <a:pt x="7002" y="5850"/>
                  </a:lnTo>
                  <a:lnTo>
                    <a:pt x="6955" y="5850"/>
                  </a:lnTo>
                  <a:lnTo>
                    <a:pt x="6920" y="5850"/>
                  </a:lnTo>
                  <a:lnTo>
                    <a:pt x="6884" y="5857"/>
                  </a:lnTo>
                  <a:lnTo>
                    <a:pt x="6837" y="5884"/>
                  </a:lnTo>
                  <a:lnTo>
                    <a:pt x="6778" y="5898"/>
                  </a:lnTo>
                  <a:lnTo>
                    <a:pt x="6754" y="5912"/>
                  </a:lnTo>
                  <a:lnTo>
                    <a:pt x="6754" y="5926"/>
                  </a:lnTo>
                  <a:lnTo>
                    <a:pt x="6754" y="5953"/>
                  </a:lnTo>
                  <a:lnTo>
                    <a:pt x="6742" y="5960"/>
                  </a:lnTo>
                  <a:lnTo>
                    <a:pt x="6719" y="5960"/>
                  </a:lnTo>
                  <a:lnTo>
                    <a:pt x="6624" y="5919"/>
                  </a:lnTo>
                  <a:lnTo>
                    <a:pt x="6577" y="5912"/>
                  </a:lnTo>
                  <a:lnTo>
                    <a:pt x="6541" y="5919"/>
                  </a:lnTo>
                  <a:lnTo>
                    <a:pt x="6506" y="5933"/>
                  </a:lnTo>
                  <a:lnTo>
                    <a:pt x="6470" y="5953"/>
                  </a:lnTo>
                  <a:lnTo>
                    <a:pt x="6447" y="5953"/>
                  </a:lnTo>
                  <a:lnTo>
                    <a:pt x="6458" y="6016"/>
                  </a:lnTo>
                  <a:lnTo>
                    <a:pt x="6435" y="6023"/>
                  </a:lnTo>
                  <a:lnTo>
                    <a:pt x="6423" y="6043"/>
                  </a:lnTo>
                  <a:lnTo>
                    <a:pt x="6387" y="6057"/>
                  </a:lnTo>
                  <a:lnTo>
                    <a:pt x="6328" y="6043"/>
                  </a:lnTo>
                  <a:lnTo>
                    <a:pt x="6293" y="6029"/>
                  </a:lnTo>
                  <a:lnTo>
                    <a:pt x="6245" y="5974"/>
                  </a:lnTo>
                  <a:lnTo>
                    <a:pt x="6198" y="5953"/>
                  </a:lnTo>
                  <a:lnTo>
                    <a:pt x="6151" y="5967"/>
                  </a:lnTo>
                  <a:lnTo>
                    <a:pt x="5903" y="5988"/>
                  </a:lnTo>
                  <a:lnTo>
                    <a:pt x="5855" y="5967"/>
                  </a:lnTo>
                  <a:lnTo>
                    <a:pt x="5855" y="5878"/>
                  </a:lnTo>
                  <a:lnTo>
                    <a:pt x="5832" y="5843"/>
                  </a:lnTo>
                  <a:lnTo>
                    <a:pt x="5808" y="5836"/>
                  </a:lnTo>
                  <a:lnTo>
                    <a:pt x="5784" y="5836"/>
                  </a:lnTo>
                  <a:lnTo>
                    <a:pt x="5761" y="5836"/>
                  </a:lnTo>
                  <a:lnTo>
                    <a:pt x="5737" y="5843"/>
                  </a:lnTo>
                  <a:lnTo>
                    <a:pt x="5725" y="5850"/>
                  </a:lnTo>
                  <a:lnTo>
                    <a:pt x="5725" y="5864"/>
                  </a:lnTo>
                  <a:lnTo>
                    <a:pt x="5725" y="5871"/>
                  </a:lnTo>
                  <a:lnTo>
                    <a:pt x="5701" y="5878"/>
                  </a:lnTo>
                  <a:lnTo>
                    <a:pt x="5690" y="5878"/>
                  </a:lnTo>
                  <a:lnTo>
                    <a:pt x="5642" y="5878"/>
                  </a:lnTo>
                  <a:lnTo>
                    <a:pt x="5512" y="5836"/>
                  </a:lnTo>
                  <a:lnTo>
                    <a:pt x="5465" y="5829"/>
                  </a:lnTo>
                  <a:lnTo>
                    <a:pt x="5429" y="5850"/>
                  </a:lnTo>
                  <a:lnTo>
                    <a:pt x="5382" y="5878"/>
                  </a:lnTo>
                  <a:lnTo>
                    <a:pt x="5299" y="5878"/>
                  </a:lnTo>
                  <a:lnTo>
                    <a:pt x="5299" y="5836"/>
                  </a:lnTo>
                  <a:lnTo>
                    <a:pt x="5323" y="5795"/>
                  </a:lnTo>
                  <a:lnTo>
                    <a:pt x="5276" y="5767"/>
                  </a:lnTo>
                  <a:lnTo>
                    <a:pt x="5228" y="5774"/>
                  </a:lnTo>
                  <a:lnTo>
                    <a:pt x="5157" y="5781"/>
                  </a:lnTo>
                  <a:lnTo>
                    <a:pt x="5110" y="5781"/>
                  </a:lnTo>
                  <a:lnTo>
                    <a:pt x="5063" y="5774"/>
                  </a:lnTo>
                  <a:lnTo>
                    <a:pt x="5051" y="5746"/>
                  </a:lnTo>
                  <a:lnTo>
                    <a:pt x="5051" y="5719"/>
                  </a:lnTo>
                  <a:lnTo>
                    <a:pt x="5051" y="5691"/>
                  </a:lnTo>
                  <a:lnTo>
                    <a:pt x="5015" y="5684"/>
                  </a:lnTo>
                  <a:lnTo>
                    <a:pt x="4933" y="5677"/>
                  </a:lnTo>
                  <a:lnTo>
                    <a:pt x="4850" y="5636"/>
                  </a:lnTo>
                  <a:lnTo>
                    <a:pt x="4803" y="5643"/>
                  </a:lnTo>
                  <a:lnTo>
                    <a:pt x="4743" y="5663"/>
                  </a:lnTo>
                  <a:lnTo>
                    <a:pt x="4684" y="5670"/>
                  </a:lnTo>
                  <a:lnTo>
                    <a:pt x="4566" y="5663"/>
                  </a:lnTo>
                  <a:lnTo>
                    <a:pt x="4507" y="5650"/>
                  </a:lnTo>
                  <a:lnTo>
                    <a:pt x="4471" y="5629"/>
                  </a:lnTo>
                  <a:lnTo>
                    <a:pt x="4436" y="5615"/>
                  </a:lnTo>
                  <a:lnTo>
                    <a:pt x="4389" y="5615"/>
                  </a:lnTo>
                  <a:lnTo>
                    <a:pt x="4353" y="5629"/>
                  </a:lnTo>
                  <a:lnTo>
                    <a:pt x="4306" y="5643"/>
                  </a:lnTo>
                  <a:lnTo>
                    <a:pt x="4282" y="5629"/>
                  </a:lnTo>
                  <a:lnTo>
                    <a:pt x="4259" y="5594"/>
                  </a:lnTo>
                  <a:lnTo>
                    <a:pt x="4211" y="5560"/>
                  </a:lnTo>
                  <a:lnTo>
                    <a:pt x="4152" y="5532"/>
                  </a:lnTo>
                  <a:lnTo>
                    <a:pt x="4093" y="5525"/>
                  </a:lnTo>
                  <a:lnTo>
                    <a:pt x="4058" y="5518"/>
                  </a:lnTo>
                  <a:lnTo>
                    <a:pt x="4034" y="5518"/>
                  </a:lnTo>
                  <a:lnTo>
                    <a:pt x="4010" y="5491"/>
                  </a:lnTo>
                  <a:lnTo>
                    <a:pt x="3975" y="5477"/>
                  </a:lnTo>
                  <a:lnTo>
                    <a:pt x="3927" y="5463"/>
                  </a:lnTo>
                  <a:lnTo>
                    <a:pt x="3904" y="5470"/>
                  </a:lnTo>
                  <a:lnTo>
                    <a:pt x="3939" y="5436"/>
                  </a:lnTo>
                  <a:lnTo>
                    <a:pt x="3951" y="5408"/>
                  </a:lnTo>
                  <a:lnTo>
                    <a:pt x="3927" y="5380"/>
                  </a:lnTo>
                  <a:lnTo>
                    <a:pt x="3845" y="5373"/>
                  </a:lnTo>
                  <a:lnTo>
                    <a:pt x="3679" y="5366"/>
                  </a:lnTo>
                  <a:lnTo>
                    <a:pt x="3644" y="5353"/>
                  </a:lnTo>
                  <a:lnTo>
                    <a:pt x="3632" y="5318"/>
                  </a:lnTo>
                  <a:lnTo>
                    <a:pt x="3608" y="5284"/>
                  </a:lnTo>
                  <a:lnTo>
                    <a:pt x="3561" y="5256"/>
                  </a:lnTo>
                  <a:lnTo>
                    <a:pt x="3584" y="5228"/>
                  </a:lnTo>
                  <a:lnTo>
                    <a:pt x="3632" y="5194"/>
                  </a:lnTo>
                  <a:lnTo>
                    <a:pt x="3632" y="5159"/>
                  </a:lnTo>
                  <a:lnTo>
                    <a:pt x="3584" y="5139"/>
                  </a:lnTo>
                  <a:lnTo>
                    <a:pt x="3502" y="5139"/>
                  </a:lnTo>
                  <a:lnTo>
                    <a:pt x="3336" y="5159"/>
                  </a:lnTo>
                  <a:lnTo>
                    <a:pt x="3241" y="5180"/>
                  </a:lnTo>
                  <a:lnTo>
                    <a:pt x="3218" y="5228"/>
                  </a:lnTo>
                  <a:lnTo>
                    <a:pt x="3218" y="5277"/>
                  </a:lnTo>
                  <a:lnTo>
                    <a:pt x="3182" y="5311"/>
                  </a:lnTo>
                  <a:lnTo>
                    <a:pt x="3029" y="5263"/>
                  </a:lnTo>
                  <a:lnTo>
                    <a:pt x="2946" y="5242"/>
                  </a:lnTo>
                  <a:lnTo>
                    <a:pt x="2898" y="5270"/>
                  </a:lnTo>
                  <a:lnTo>
                    <a:pt x="2910" y="5297"/>
                  </a:lnTo>
                  <a:lnTo>
                    <a:pt x="2934" y="5318"/>
                  </a:lnTo>
                  <a:lnTo>
                    <a:pt x="2946" y="5339"/>
                  </a:lnTo>
                  <a:lnTo>
                    <a:pt x="2922" y="5360"/>
                  </a:lnTo>
                  <a:lnTo>
                    <a:pt x="2875" y="5360"/>
                  </a:lnTo>
                  <a:lnTo>
                    <a:pt x="2816" y="5346"/>
                  </a:lnTo>
                  <a:lnTo>
                    <a:pt x="2733" y="5284"/>
                  </a:lnTo>
                  <a:lnTo>
                    <a:pt x="2697" y="5263"/>
                  </a:lnTo>
                  <a:lnTo>
                    <a:pt x="2662" y="5208"/>
                  </a:lnTo>
                  <a:lnTo>
                    <a:pt x="2626" y="5180"/>
                  </a:lnTo>
                  <a:lnTo>
                    <a:pt x="2579" y="5173"/>
                  </a:lnTo>
                  <a:lnTo>
                    <a:pt x="2544" y="5194"/>
                  </a:lnTo>
                  <a:lnTo>
                    <a:pt x="2485" y="5249"/>
                  </a:lnTo>
                  <a:lnTo>
                    <a:pt x="2414" y="5284"/>
                  </a:lnTo>
                  <a:lnTo>
                    <a:pt x="2354" y="5270"/>
                  </a:lnTo>
                  <a:lnTo>
                    <a:pt x="2272" y="5187"/>
                  </a:lnTo>
                  <a:lnTo>
                    <a:pt x="2260" y="5221"/>
                  </a:lnTo>
                  <a:lnTo>
                    <a:pt x="2248" y="5297"/>
                  </a:lnTo>
                  <a:lnTo>
                    <a:pt x="2224" y="5325"/>
                  </a:lnTo>
                  <a:lnTo>
                    <a:pt x="2177" y="5332"/>
                  </a:lnTo>
                  <a:lnTo>
                    <a:pt x="2130" y="5311"/>
                  </a:lnTo>
                  <a:lnTo>
                    <a:pt x="2035" y="5277"/>
                  </a:lnTo>
                  <a:lnTo>
                    <a:pt x="1893" y="5325"/>
                  </a:lnTo>
                  <a:lnTo>
                    <a:pt x="1751" y="5360"/>
                  </a:lnTo>
                  <a:lnTo>
                    <a:pt x="1609" y="5353"/>
                  </a:lnTo>
                  <a:lnTo>
                    <a:pt x="1444" y="5284"/>
                  </a:lnTo>
                  <a:lnTo>
                    <a:pt x="1266" y="5139"/>
                  </a:lnTo>
                  <a:lnTo>
                    <a:pt x="1207" y="5111"/>
                  </a:lnTo>
                  <a:lnTo>
                    <a:pt x="1148" y="5097"/>
                  </a:lnTo>
                  <a:lnTo>
                    <a:pt x="1136" y="5097"/>
                  </a:lnTo>
                  <a:lnTo>
                    <a:pt x="1124" y="5056"/>
                  </a:lnTo>
                  <a:lnTo>
                    <a:pt x="1160" y="5014"/>
                  </a:lnTo>
                  <a:lnTo>
                    <a:pt x="1195" y="4994"/>
                  </a:lnTo>
                  <a:lnTo>
                    <a:pt x="1231" y="4918"/>
                  </a:lnTo>
                  <a:lnTo>
                    <a:pt x="1302" y="4876"/>
                  </a:lnTo>
                  <a:lnTo>
                    <a:pt x="1373" y="4842"/>
                  </a:lnTo>
                  <a:lnTo>
                    <a:pt x="1408" y="4793"/>
                  </a:lnTo>
                  <a:lnTo>
                    <a:pt x="1420" y="4724"/>
                  </a:lnTo>
                  <a:lnTo>
                    <a:pt x="1456" y="4655"/>
                  </a:lnTo>
                  <a:lnTo>
                    <a:pt x="1479" y="4586"/>
                  </a:lnTo>
                  <a:lnTo>
                    <a:pt x="1456" y="4496"/>
                  </a:lnTo>
                  <a:lnTo>
                    <a:pt x="1385" y="4427"/>
                  </a:lnTo>
                  <a:lnTo>
                    <a:pt x="1385" y="4400"/>
                  </a:lnTo>
                  <a:lnTo>
                    <a:pt x="1396" y="4372"/>
                  </a:lnTo>
                  <a:lnTo>
                    <a:pt x="1444" y="4324"/>
                  </a:lnTo>
                  <a:lnTo>
                    <a:pt x="1456" y="4289"/>
                  </a:lnTo>
                  <a:lnTo>
                    <a:pt x="1456" y="4275"/>
                  </a:lnTo>
                  <a:lnTo>
                    <a:pt x="1432" y="4241"/>
                  </a:lnTo>
                  <a:lnTo>
                    <a:pt x="1432" y="4227"/>
                  </a:lnTo>
                  <a:lnTo>
                    <a:pt x="1444" y="4213"/>
                  </a:lnTo>
                  <a:lnTo>
                    <a:pt x="1491" y="4199"/>
                  </a:lnTo>
                  <a:lnTo>
                    <a:pt x="1515" y="4192"/>
                  </a:lnTo>
                  <a:lnTo>
                    <a:pt x="1538" y="4116"/>
                  </a:lnTo>
                  <a:lnTo>
                    <a:pt x="1574" y="4082"/>
                  </a:lnTo>
                  <a:lnTo>
                    <a:pt x="1645" y="4054"/>
                  </a:lnTo>
                  <a:lnTo>
                    <a:pt x="1645" y="4068"/>
                  </a:lnTo>
                  <a:lnTo>
                    <a:pt x="1680" y="4054"/>
                  </a:lnTo>
                  <a:lnTo>
                    <a:pt x="1704" y="4040"/>
                  </a:lnTo>
                  <a:lnTo>
                    <a:pt x="1728" y="4020"/>
                  </a:lnTo>
                  <a:lnTo>
                    <a:pt x="1739" y="3992"/>
                  </a:lnTo>
                  <a:lnTo>
                    <a:pt x="1739" y="3958"/>
                  </a:lnTo>
                  <a:lnTo>
                    <a:pt x="1716" y="3944"/>
                  </a:lnTo>
                  <a:lnTo>
                    <a:pt x="1692" y="3937"/>
                  </a:lnTo>
                  <a:lnTo>
                    <a:pt x="1668" y="3916"/>
                  </a:lnTo>
                  <a:lnTo>
                    <a:pt x="1668" y="3895"/>
                  </a:lnTo>
                  <a:lnTo>
                    <a:pt x="1668" y="3826"/>
                  </a:lnTo>
                  <a:lnTo>
                    <a:pt x="1645" y="3764"/>
                  </a:lnTo>
                  <a:lnTo>
                    <a:pt x="1633" y="3640"/>
                  </a:lnTo>
                  <a:lnTo>
                    <a:pt x="1609" y="3592"/>
                  </a:lnTo>
                  <a:lnTo>
                    <a:pt x="1574" y="3557"/>
                  </a:lnTo>
                  <a:lnTo>
                    <a:pt x="1550" y="3522"/>
                  </a:lnTo>
                  <a:lnTo>
                    <a:pt x="1538" y="3419"/>
                  </a:lnTo>
                  <a:lnTo>
                    <a:pt x="1515" y="3377"/>
                  </a:lnTo>
                  <a:lnTo>
                    <a:pt x="1527" y="3357"/>
                  </a:lnTo>
                  <a:lnTo>
                    <a:pt x="1527" y="3343"/>
                  </a:lnTo>
                  <a:lnTo>
                    <a:pt x="1515" y="3329"/>
                  </a:lnTo>
                  <a:lnTo>
                    <a:pt x="1515" y="3301"/>
                  </a:lnTo>
                  <a:lnTo>
                    <a:pt x="1515" y="3288"/>
                  </a:lnTo>
                  <a:lnTo>
                    <a:pt x="1550" y="3246"/>
                  </a:lnTo>
                  <a:lnTo>
                    <a:pt x="1562" y="3232"/>
                  </a:lnTo>
                  <a:lnTo>
                    <a:pt x="1562" y="3184"/>
                  </a:lnTo>
                  <a:lnTo>
                    <a:pt x="1538" y="3094"/>
                  </a:lnTo>
                  <a:lnTo>
                    <a:pt x="1479" y="3004"/>
                  </a:lnTo>
                  <a:lnTo>
                    <a:pt x="1479" y="2963"/>
                  </a:lnTo>
                  <a:lnTo>
                    <a:pt x="1479" y="2866"/>
                  </a:lnTo>
                  <a:lnTo>
                    <a:pt x="1479" y="2853"/>
                  </a:lnTo>
                  <a:lnTo>
                    <a:pt x="1456" y="2846"/>
                  </a:lnTo>
                  <a:lnTo>
                    <a:pt x="1444" y="2825"/>
                  </a:lnTo>
                  <a:lnTo>
                    <a:pt x="1432" y="2804"/>
                  </a:lnTo>
                  <a:lnTo>
                    <a:pt x="1444" y="2790"/>
                  </a:lnTo>
                  <a:lnTo>
                    <a:pt x="1515" y="2742"/>
                  </a:lnTo>
                  <a:lnTo>
                    <a:pt x="1538" y="2721"/>
                  </a:lnTo>
                  <a:lnTo>
                    <a:pt x="1550" y="2701"/>
                  </a:lnTo>
                  <a:lnTo>
                    <a:pt x="1562" y="2673"/>
                  </a:lnTo>
                  <a:lnTo>
                    <a:pt x="1562" y="2652"/>
                  </a:lnTo>
                  <a:lnTo>
                    <a:pt x="1562" y="2625"/>
                  </a:lnTo>
                  <a:lnTo>
                    <a:pt x="1550" y="2597"/>
                  </a:lnTo>
                  <a:lnTo>
                    <a:pt x="1515" y="2549"/>
                  </a:lnTo>
                  <a:lnTo>
                    <a:pt x="1515" y="2528"/>
                  </a:lnTo>
                  <a:lnTo>
                    <a:pt x="1515" y="2473"/>
                  </a:lnTo>
                  <a:lnTo>
                    <a:pt x="1527" y="2438"/>
                  </a:lnTo>
                  <a:lnTo>
                    <a:pt x="1550" y="2404"/>
                  </a:lnTo>
                  <a:lnTo>
                    <a:pt x="1586" y="2362"/>
                  </a:lnTo>
                  <a:lnTo>
                    <a:pt x="1621" y="2279"/>
                  </a:lnTo>
                  <a:lnTo>
                    <a:pt x="1586" y="2183"/>
                  </a:lnTo>
                  <a:lnTo>
                    <a:pt x="1491" y="2100"/>
                  </a:lnTo>
                  <a:lnTo>
                    <a:pt x="1349" y="2031"/>
                  </a:lnTo>
                  <a:lnTo>
                    <a:pt x="1337" y="2024"/>
                  </a:lnTo>
                  <a:lnTo>
                    <a:pt x="1290" y="2031"/>
                  </a:lnTo>
                  <a:lnTo>
                    <a:pt x="1278" y="2031"/>
                  </a:lnTo>
                  <a:lnTo>
                    <a:pt x="1255" y="2017"/>
                  </a:lnTo>
                  <a:lnTo>
                    <a:pt x="1219" y="1989"/>
                  </a:lnTo>
                  <a:lnTo>
                    <a:pt x="1195" y="1982"/>
                  </a:lnTo>
                  <a:lnTo>
                    <a:pt x="1089" y="1955"/>
                  </a:lnTo>
                  <a:lnTo>
                    <a:pt x="1053" y="1941"/>
                  </a:lnTo>
                  <a:lnTo>
                    <a:pt x="983" y="1899"/>
                  </a:lnTo>
                  <a:lnTo>
                    <a:pt x="935" y="1879"/>
                  </a:lnTo>
                  <a:lnTo>
                    <a:pt x="900" y="1872"/>
                  </a:lnTo>
                  <a:lnTo>
                    <a:pt x="876" y="1865"/>
                  </a:lnTo>
                  <a:lnTo>
                    <a:pt x="829" y="1782"/>
                  </a:lnTo>
                  <a:lnTo>
                    <a:pt x="805" y="1761"/>
                  </a:lnTo>
                  <a:lnTo>
                    <a:pt x="781" y="1748"/>
                  </a:lnTo>
                  <a:lnTo>
                    <a:pt x="758" y="1734"/>
                  </a:lnTo>
                  <a:lnTo>
                    <a:pt x="746" y="1706"/>
                  </a:lnTo>
                  <a:lnTo>
                    <a:pt x="758" y="1692"/>
                  </a:lnTo>
                  <a:lnTo>
                    <a:pt x="817" y="1665"/>
                  </a:lnTo>
                  <a:lnTo>
                    <a:pt x="829" y="1651"/>
                  </a:lnTo>
                  <a:lnTo>
                    <a:pt x="841" y="1609"/>
                  </a:lnTo>
                  <a:lnTo>
                    <a:pt x="876" y="1478"/>
                  </a:lnTo>
                  <a:lnTo>
                    <a:pt x="888" y="1375"/>
                  </a:lnTo>
                  <a:lnTo>
                    <a:pt x="852" y="1278"/>
                  </a:lnTo>
                  <a:lnTo>
                    <a:pt x="793" y="1188"/>
                  </a:lnTo>
                  <a:lnTo>
                    <a:pt x="699" y="1105"/>
                  </a:lnTo>
                  <a:lnTo>
                    <a:pt x="474" y="981"/>
                  </a:lnTo>
                  <a:lnTo>
                    <a:pt x="438" y="946"/>
                  </a:lnTo>
                  <a:lnTo>
                    <a:pt x="261" y="829"/>
                  </a:lnTo>
                  <a:lnTo>
                    <a:pt x="202" y="808"/>
                  </a:lnTo>
                  <a:lnTo>
                    <a:pt x="60" y="774"/>
                  </a:lnTo>
                  <a:lnTo>
                    <a:pt x="13" y="753"/>
                  </a:lnTo>
                  <a:lnTo>
                    <a:pt x="1" y="712"/>
                  </a:lnTo>
                  <a:lnTo>
                    <a:pt x="13" y="663"/>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600;p22">
              <a:extLst>
                <a:ext uri="{FF2B5EF4-FFF2-40B4-BE49-F238E27FC236}">
                  <a16:creationId xmlns:a16="http://schemas.microsoft.com/office/drawing/2014/main" id="{65276CC9-1CEA-3DBE-FA48-69BD1E3E8A03}"/>
                </a:ext>
              </a:extLst>
            </p:cNvPr>
            <p:cNvSpPr/>
            <p:nvPr/>
          </p:nvSpPr>
          <p:spPr>
            <a:xfrm flipH="1">
              <a:off x="4783676" y="3383022"/>
              <a:ext cx="674705" cy="710401"/>
            </a:xfrm>
            <a:custGeom>
              <a:avLst/>
              <a:gdLst/>
              <a:ahLst/>
              <a:cxnLst/>
              <a:rect l="l" t="t" r="r" b="b"/>
              <a:pathLst>
                <a:path w="11083" h="7453" extrusionOk="0">
                  <a:moveTo>
                    <a:pt x="24" y="3198"/>
                  </a:moveTo>
                  <a:lnTo>
                    <a:pt x="60" y="3150"/>
                  </a:lnTo>
                  <a:lnTo>
                    <a:pt x="84" y="3129"/>
                  </a:lnTo>
                  <a:lnTo>
                    <a:pt x="166" y="3108"/>
                  </a:lnTo>
                  <a:lnTo>
                    <a:pt x="202" y="3094"/>
                  </a:lnTo>
                  <a:lnTo>
                    <a:pt x="214" y="3060"/>
                  </a:lnTo>
                  <a:lnTo>
                    <a:pt x="190" y="3039"/>
                  </a:lnTo>
                  <a:lnTo>
                    <a:pt x="143" y="3025"/>
                  </a:lnTo>
                  <a:lnTo>
                    <a:pt x="119" y="3005"/>
                  </a:lnTo>
                  <a:lnTo>
                    <a:pt x="119" y="2949"/>
                  </a:lnTo>
                  <a:lnTo>
                    <a:pt x="155" y="2853"/>
                  </a:lnTo>
                  <a:lnTo>
                    <a:pt x="155" y="2804"/>
                  </a:lnTo>
                  <a:lnTo>
                    <a:pt x="131" y="2797"/>
                  </a:lnTo>
                  <a:lnTo>
                    <a:pt x="95" y="2791"/>
                  </a:lnTo>
                  <a:lnTo>
                    <a:pt x="60" y="2784"/>
                  </a:lnTo>
                  <a:lnTo>
                    <a:pt x="60" y="2749"/>
                  </a:lnTo>
                  <a:lnTo>
                    <a:pt x="84" y="2735"/>
                  </a:lnTo>
                  <a:lnTo>
                    <a:pt x="131" y="2715"/>
                  </a:lnTo>
                  <a:lnTo>
                    <a:pt x="226" y="2701"/>
                  </a:lnTo>
                  <a:lnTo>
                    <a:pt x="285" y="2666"/>
                  </a:lnTo>
                  <a:lnTo>
                    <a:pt x="261" y="2583"/>
                  </a:lnTo>
                  <a:lnTo>
                    <a:pt x="344" y="2556"/>
                  </a:lnTo>
                  <a:lnTo>
                    <a:pt x="356" y="2528"/>
                  </a:lnTo>
                  <a:lnTo>
                    <a:pt x="356" y="2500"/>
                  </a:lnTo>
                  <a:lnTo>
                    <a:pt x="367" y="2480"/>
                  </a:lnTo>
                  <a:lnTo>
                    <a:pt x="403" y="2466"/>
                  </a:lnTo>
                  <a:lnTo>
                    <a:pt x="462" y="2438"/>
                  </a:lnTo>
                  <a:lnTo>
                    <a:pt x="533" y="2397"/>
                  </a:lnTo>
                  <a:lnTo>
                    <a:pt x="580" y="2369"/>
                  </a:lnTo>
                  <a:lnTo>
                    <a:pt x="770" y="2314"/>
                  </a:lnTo>
                  <a:lnTo>
                    <a:pt x="841" y="2307"/>
                  </a:lnTo>
                  <a:lnTo>
                    <a:pt x="900" y="2314"/>
                  </a:lnTo>
                  <a:lnTo>
                    <a:pt x="1077" y="2390"/>
                  </a:lnTo>
                  <a:lnTo>
                    <a:pt x="1113" y="2390"/>
                  </a:lnTo>
                  <a:lnTo>
                    <a:pt x="1184" y="2362"/>
                  </a:lnTo>
                  <a:lnTo>
                    <a:pt x="1207" y="2355"/>
                  </a:lnTo>
                  <a:lnTo>
                    <a:pt x="1219" y="2342"/>
                  </a:lnTo>
                  <a:lnTo>
                    <a:pt x="1231" y="2335"/>
                  </a:lnTo>
                  <a:lnTo>
                    <a:pt x="1266" y="2328"/>
                  </a:lnTo>
                  <a:lnTo>
                    <a:pt x="1302" y="2321"/>
                  </a:lnTo>
                  <a:lnTo>
                    <a:pt x="1432" y="2335"/>
                  </a:lnTo>
                  <a:lnTo>
                    <a:pt x="1550" y="2335"/>
                  </a:lnTo>
                  <a:lnTo>
                    <a:pt x="1597" y="2328"/>
                  </a:lnTo>
                  <a:lnTo>
                    <a:pt x="1763" y="2293"/>
                  </a:lnTo>
                  <a:lnTo>
                    <a:pt x="1846" y="2293"/>
                  </a:lnTo>
                  <a:lnTo>
                    <a:pt x="2212" y="2328"/>
                  </a:lnTo>
                  <a:lnTo>
                    <a:pt x="2260" y="2321"/>
                  </a:lnTo>
                  <a:lnTo>
                    <a:pt x="2260" y="2273"/>
                  </a:lnTo>
                  <a:lnTo>
                    <a:pt x="2295" y="2259"/>
                  </a:lnTo>
                  <a:lnTo>
                    <a:pt x="2343" y="2252"/>
                  </a:lnTo>
                  <a:lnTo>
                    <a:pt x="2390" y="2252"/>
                  </a:lnTo>
                  <a:lnTo>
                    <a:pt x="2484" y="2266"/>
                  </a:lnTo>
                  <a:lnTo>
                    <a:pt x="2650" y="2328"/>
                  </a:lnTo>
                  <a:lnTo>
                    <a:pt x="2733" y="2328"/>
                  </a:lnTo>
                  <a:lnTo>
                    <a:pt x="2733" y="2190"/>
                  </a:lnTo>
                  <a:lnTo>
                    <a:pt x="2733" y="2038"/>
                  </a:lnTo>
                  <a:lnTo>
                    <a:pt x="2733" y="1886"/>
                  </a:lnTo>
                  <a:lnTo>
                    <a:pt x="2733" y="1734"/>
                  </a:lnTo>
                  <a:lnTo>
                    <a:pt x="2733" y="1575"/>
                  </a:lnTo>
                  <a:lnTo>
                    <a:pt x="2733" y="1423"/>
                  </a:lnTo>
                  <a:lnTo>
                    <a:pt x="2721" y="1271"/>
                  </a:lnTo>
                  <a:lnTo>
                    <a:pt x="2721" y="1119"/>
                  </a:lnTo>
                  <a:lnTo>
                    <a:pt x="2721" y="967"/>
                  </a:lnTo>
                  <a:lnTo>
                    <a:pt x="2756" y="877"/>
                  </a:lnTo>
                  <a:lnTo>
                    <a:pt x="2697" y="877"/>
                  </a:lnTo>
                  <a:lnTo>
                    <a:pt x="2697" y="877"/>
                  </a:lnTo>
                  <a:lnTo>
                    <a:pt x="2709" y="871"/>
                  </a:lnTo>
                  <a:lnTo>
                    <a:pt x="2827" y="836"/>
                  </a:lnTo>
                  <a:lnTo>
                    <a:pt x="3005" y="802"/>
                  </a:lnTo>
                  <a:lnTo>
                    <a:pt x="3182" y="795"/>
                  </a:lnTo>
                  <a:lnTo>
                    <a:pt x="3301" y="774"/>
                  </a:lnTo>
                  <a:lnTo>
                    <a:pt x="3490" y="712"/>
                  </a:lnTo>
                  <a:lnTo>
                    <a:pt x="3904" y="518"/>
                  </a:lnTo>
                  <a:lnTo>
                    <a:pt x="3927" y="484"/>
                  </a:lnTo>
                  <a:lnTo>
                    <a:pt x="3916" y="442"/>
                  </a:lnTo>
                  <a:lnTo>
                    <a:pt x="3750" y="208"/>
                  </a:lnTo>
                  <a:lnTo>
                    <a:pt x="3714" y="97"/>
                  </a:lnTo>
                  <a:lnTo>
                    <a:pt x="3703" y="0"/>
                  </a:lnTo>
                  <a:lnTo>
                    <a:pt x="3868" y="69"/>
                  </a:lnTo>
                  <a:lnTo>
                    <a:pt x="3951" y="118"/>
                  </a:lnTo>
                  <a:lnTo>
                    <a:pt x="3998" y="139"/>
                  </a:lnTo>
                  <a:lnTo>
                    <a:pt x="4069" y="152"/>
                  </a:lnTo>
                  <a:lnTo>
                    <a:pt x="4294" y="173"/>
                  </a:lnTo>
                  <a:lnTo>
                    <a:pt x="4460" y="194"/>
                  </a:lnTo>
                  <a:lnTo>
                    <a:pt x="4601" y="221"/>
                  </a:lnTo>
                  <a:lnTo>
                    <a:pt x="4672" y="228"/>
                  </a:lnTo>
                  <a:lnTo>
                    <a:pt x="4743" y="228"/>
                  </a:lnTo>
                  <a:lnTo>
                    <a:pt x="4779" y="235"/>
                  </a:lnTo>
                  <a:lnTo>
                    <a:pt x="4850" y="235"/>
                  </a:lnTo>
                  <a:lnTo>
                    <a:pt x="5004" y="249"/>
                  </a:lnTo>
                  <a:lnTo>
                    <a:pt x="5063" y="270"/>
                  </a:lnTo>
                  <a:lnTo>
                    <a:pt x="5122" y="304"/>
                  </a:lnTo>
                  <a:lnTo>
                    <a:pt x="5157" y="318"/>
                  </a:lnTo>
                  <a:lnTo>
                    <a:pt x="5205" y="332"/>
                  </a:lnTo>
                  <a:lnTo>
                    <a:pt x="5358" y="353"/>
                  </a:lnTo>
                  <a:lnTo>
                    <a:pt x="5429" y="366"/>
                  </a:lnTo>
                  <a:lnTo>
                    <a:pt x="5690" y="401"/>
                  </a:lnTo>
                  <a:lnTo>
                    <a:pt x="5808" y="435"/>
                  </a:lnTo>
                  <a:lnTo>
                    <a:pt x="5867" y="442"/>
                  </a:lnTo>
                  <a:lnTo>
                    <a:pt x="5926" y="449"/>
                  </a:lnTo>
                  <a:lnTo>
                    <a:pt x="5985" y="442"/>
                  </a:lnTo>
                  <a:lnTo>
                    <a:pt x="6021" y="435"/>
                  </a:lnTo>
                  <a:lnTo>
                    <a:pt x="6068" y="422"/>
                  </a:lnTo>
                  <a:lnTo>
                    <a:pt x="6104" y="415"/>
                  </a:lnTo>
                  <a:lnTo>
                    <a:pt x="6151" y="408"/>
                  </a:lnTo>
                  <a:lnTo>
                    <a:pt x="6198" y="415"/>
                  </a:lnTo>
                  <a:lnTo>
                    <a:pt x="6340" y="408"/>
                  </a:lnTo>
                  <a:lnTo>
                    <a:pt x="6695" y="415"/>
                  </a:lnTo>
                  <a:lnTo>
                    <a:pt x="6730" y="408"/>
                  </a:lnTo>
                  <a:lnTo>
                    <a:pt x="6754" y="408"/>
                  </a:lnTo>
                  <a:lnTo>
                    <a:pt x="6789" y="415"/>
                  </a:lnTo>
                  <a:lnTo>
                    <a:pt x="6849" y="463"/>
                  </a:lnTo>
                  <a:lnTo>
                    <a:pt x="7002" y="553"/>
                  </a:lnTo>
                  <a:lnTo>
                    <a:pt x="7097" y="587"/>
                  </a:lnTo>
                  <a:lnTo>
                    <a:pt x="7227" y="629"/>
                  </a:lnTo>
                  <a:lnTo>
                    <a:pt x="7416" y="670"/>
                  </a:lnTo>
                  <a:lnTo>
                    <a:pt x="7736" y="767"/>
                  </a:lnTo>
                  <a:lnTo>
                    <a:pt x="7913" y="850"/>
                  </a:lnTo>
                  <a:lnTo>
                    <a:pt x="7984" y="891"/>
                  </a:lnTo>
                  <a:lnTo>
                    <a:pt x="8067" y="926"/>
                  </a:lnTo>
                  <a:lnTo>
                    <a:pt x="8126" y="953"/>
                  </a:lnTo>
                  <a:lnTo>
                    <a:pt x="8197" y="947"/>
                  </a:lnTo>
                  <a:lnTo>
                    <a:pt x="8244" y="940"/>
                  </a:lnTo>
                  <a:lnTo>
                    <a:pt x="8315" y="891"/>
                  </a:lnTo>
                  <a:lnTo>
                    <a:pt x="8445" y="864"/>
                  </a:lnTo>
                  <a:lnTo>
                    <a:pt x="8552" y="815"/>
                  </a:lnTo>
                  <a:lnTo>
                    <a:pt x="8611" y="822"/>
                  </a:lnTo>
                  <a:lnTo>
                    <a:pt x="8634" y="1009"/>
                  </a:lnTo>
                  <a:lnTo>
                    <a:pt x="8646" y="1071"/>
                  </a:lnTo>
                  <a:lnTo>
                    <a:pt x="8670" y="1119"/>
                  </a:lnTo>
                  <a:lnTo>
                    <a:pt x="8776" y="1195"/>
                  </a:lnTo>
                  <a:lnTo>
                    <a:pt x="8812" y="1237"/>
                  </a:lnTo>
                  <a:lnTo>
                    <a:pt x="8836" y="1313"/>
                  </a:lnTo>
                  <a:lnTo>
                    <a:pt x="8918" y="1423"/>
                  </a:lnTo>
                  <a:lnTo>
                    <a:pt x="8966" y="1471"/>
                  </a:lnTo>
                  <a:lnTo>
                    <a:pt x="8989" y="1527"/>
                  </a:lnTo>
                  <a:lnTo>
                    <a:pt x="9013" y="1589"/>
                  </a:lnTo>
                  <a:lnTo>
                    <a:pt x="9190" y="1831"/>
                  </a:lnTo>
                  <a:lnTo>
                    <a:pt x="9226" y="1851"/>
                  </a:lnTo>
                  <a:lnTo>
                    <a:pt x="9238" y="1872"/>
                  </a:lnTo>
                  <a:lnTo>
                    <a:pt x="9238" y="1893"/>
                  </a:lnTo>
                  <a:lnTo>
                    <a:pt x="9226" y="1948"/>
                  </a:lnTo>
                  <a:lnTo>
                    <a:pt x="9238" y="1976"/>
                  </a:lnTo>
                  <a:lnTo>
                    <a:pt x="9179" y="2031"/>
                  </a:lnTo>
                  <a:lnTo>
                    <a:pt x="9167" y="2052"/>
                  </a:lnTo>
                  <a:lnTo>
                    <a:pt x="9119" y="2093"/>
                  </a:lnTo>
                  <a:lnTo>
                    <a:pt x="9096" y="2128"/>
                  </a:lnTo>
                  <a:lnTo>
                    <a:pt x="9060" y="2155"/>
                  </a:lnTo>
                  <a:lnTo>
                    <a:pt x="9037" y="2183"/>
                  </a:lnTo>
                  <a:lnTo>
                    <a:pt x="9048" y="2203"/>
                  </a:lnTo>
                  <a:lnTo>
                    <a:pt x="9096" y="2203"/>
                  </a:lnTo>
                  <a:lnTo>
                    <a:pt x="9143" y="2197"/>
                  </a:lnTo>
                  <a:lnTo>
                    <a:pt x="9167" y="2176"/>
                  </a:lnTo>
                  <a:lnTo>
                    <a:pt x="9179" y="2155"/>
                  </a:lnTo>
                  <a:lnTo>
                    <a:pt x="9179" y="2121"/>
                  </a:lnTo>
                  <a:lnTo>
                    <a:pt x="9190" y="2107"/>
                  </a:lnTo>
                  <a:lnTo>
                    <a:pt x="9214" y="2093"/>
                  </a:lnTo>
                  <a:lnTo>
                    <a:pt x="9238" y="2100"/>
                  </a:lnTo>
                  <a:lnTo>
                    <a:pt x="9249" y="2114"/>
                  </a:lnTo>
                  <a:lnTo>
                    <a:pt x="9261" y="2141"/>
                  </a:lnTo>
                  <a:lnTo>
                    <a:pt x="9249" y="2162"/>
                  </a:lnTo>
                  <a:lnTo>
                    <a:pt x="9261" y="2176"/>
                  </a:lnTo>
                  <a:lnTo>
                    <a:pt x="9320" y="2176"/>
                  </a:lnTo>
                  <a:lnTo>
                    <a:pt x="9344" y="2183"/>
                  </a:lnTo>
                  <a:lnTo>
                    <a:pt x="9356" y="2203"/>
                  </a:lnTo>
                  <a:lnTo>
                    <a:pt x="9356" y="2231"/>
                  </a:lnTo>
                  <a:lnTo>
                    <a:pt x="9356" y="2252"/>
                  </a:lnTo>
                  <a:lnTo>
                    <a:pt x="9368" y="2273"/>
                  </a:lnTo>
                  <a:lnTo>
                    <a:pt x="9415" y="2328"/>
                  </a:lnTo>
                  <a:lnTo>
                    <a:pt x="9451" y="2362"/>
                  </a:lnTo>
                  <a:lnTo>
                    <a:pt x="9521" y="2390"/>
                  </a:lnTo>
                  <a:lnTo>
                    <a:pt x="9687" y="2500"/>
                  </a:lnTo>
                  <a:lnTo>
                    <a:pt x="9734" y="2507"/>
                  </a:lnTo>
                  <a:lnTo>
                    <a:pt x="9782" y="2500"/>
                  </a:lnTo>
                  <a:lnTo>
                    <a:pt x="9829" y="2494"/>
                  </a:lnTo>
                  <a:lnTo>
                    <a:pt x="9888" y="2487"/>
                  </a:lnTo>
                  <a:lnTo>
                    <a:pt x="9959" y="2494"/>
                  </a:lnTo>
                  <a:lnTo>
                    <a:pt x="10006" y="2521"/>
                  </a:lnTo>
                  <a:lnTo>
                    <a:pt x="10066" y="2576"/>
                  </a:lnTo>
                  <a:lnTo>
                    <a:pt x="10101" y="2611"/>
                  </a:lnTo>
                  <a:lnTo>
                    <a:pt x="10125" y="2646"/>
                  </a:lnTo>
                  <a:lnTo>
                    <a:pt x="10243" y="2715"/>
                  </a:lnTo>
                  <a:lnTo>
                    <a:pt x="10361" y="2770"/>
                  </a:lnTo>
                  <a:lnTo>
                    <a:pt x="11083" y="3205"/>
                  </a:lnTo>
                  <a:lnTo>
                    <a:pt x="11012" y="3226"/>
                  </a:lnTo>
                  <a:lnTo>
                    <a:pt x="10976" y="3274"/>
                  </a:lnTo>
                  <a:lnTo>
                    <a:pt x="10953" y="3364"/>
                  </a:lnTo>
                  <a:lnTo>
                    <a:pt x="10929" y="3405"/>
                  </a:lnTo>
                  <a:lnTo>
                    <a:pt x="10858" y="3426"/>
                  </a:lnTo>
                  <a:lnTo>
                    <a:pt x="10834" y="3426"/>
                  </a:lnTo>
                  <a:lnTo>
                    <a:pt x="10822" y="3405"/>
                  </a:lnTo>
                  <a:lnTo>
                    <a:pt x="10787" y="3391"/>
                  </a:lnTo>
                  <a:lnTo>
                    <a:pt x="10728" y="3419"/>
                  </a:lnTo>
                  <a:lnTo>
                    <a:pt x="10681" y="3447"/>
                  </a:lnTo>
                  <a:lnTo>
                    <a:pt x="10657" y="3481"/>
                  </a:lnTo>
                  <a:lnTo>
                    <a:pt x="10669" y="3523"/>
                  </a:lnTo>
                  <a:lnTo>
                    <a:pt x="10704" y="3550"/>
                  </a:lnTo>
                  <a:lnTo>
                    <a:pt x="10704" y="3605"/>
                  </a:lnTo>
                  <a:lnTo>
                    <a:pt x="10574" y="3661"/>
                  </a:lnTo>
                  <a:lnTo>
                    <a:pt x="10420" y="3716"/>
                  </a:lnTo>
                  <a:lnTo>
                    <a:pt x="10338" y="3757"/>
                  </a:lnTo>
                  <a:lnTo>
                    <a:pt x="10349" y="3792"/>
                  </a:lnTo>
                  <a:lnTo>
                    <a:pt x="10361" y="3826"/>
                  </a:lnTo>
                  <a:lnTo>
                    <a:pt x="10373" y="3868"/>
                  </a:lnTo>
                  <a:lnTo>
                    <a:pt x="10361" y="3896"/>
                  </a:lnTo>
                  <a:lnTo>
                    <a:pt x="10302" y="3896"/>
                  </a:lnTo>
                  <a:lnTo>
                    <a:pt x="10184" y="3847"/>
                  </a:lnTo>
                  <a:lnTo>
                    <a:pt x="10125" y="3854"/>
                  </a:lnTo>
                  <a:lnTo>
                    <a:pt x="10089" y="3896"/>
                  </a:lnTo>
                  <a:lnTo>
                    <a:pt x="10054" y="3937"/>
                  </a:lnTo>
                  <a:lnTo>
                    <a:pt x="10018" y="3965"/>
                  </a:lnTo>
                  <a:lnTo>
                    <a:pt x="9924" y="3985"/>
                  </a:lnTo>
                  <a:lnTo>
                    <a:pt x="9876" y="3999"/>
                  </a:lnTo>
                  <a:lnTo>
                    <a:pt x="9805" y="4082"/>
                  </a:lnTo>
                  <a:lnTo>
                    <a:pt x="9758" y="4110"/>
                  </a:lnTo>
                  <a:lnTo>
                    <a:pt x="9368" y="4220"/>
                  </a:lnTo>
                  <a:lnTo>
                    <a:pt x="9179" y="4289"/>
                  </a:lnTo>
                  <a:lnTo>
                    <a:pt x="9131" y="4289"/>
                  </a:lnTo>
                  <a:lnTo>
                    <a:pt x="9096" y="4275"/>
                  </a:lnTo>
                  <a:lnTo>
                    <a:pt x="9037" y="4268"/>
                  </a:lnTo>
                  <a:lnTo>
                    <a:pt x="8989" y="4268"/>
                  </a:lnTo>
                  <a:lnTo>
                    <a:pt x="8930" y="4282"/>
                  </a:lnTo>
                  <a:lnTo>
                    <a:pt x="8895" y="4282"/>
                  </a:lnTo>
                  <a:lnTo>
                    <a:pt x="8847" y="4282"/>
                  </a:lnTo>
                  <a:lnTo>
                    <a:pt x="8729" y="4262"/>
                  </a:lnTo>
                  <a:lnTo>
                    <a:pt x="8694" y="4268"/>
                  </a:lnTo>
                  <a:lnTo>
                    <a:pt x="8599" y="4296"/>
                  </a:lnTo>
                  <a:lnTo>
                    <a:pt x="8469" y="4324"/>
                  </a:lnTo>
                  <a:lnTo>
                    <a:pt x="8351" y="4393"/>
                  </a:lnTo>
                  <a:lnTo>
                    <a:pt x="8268" y="4441"/>
                  </a:lnTo>
                  <a:lnTo>
                    <a:pt x="8209" y="4455"/>
                  </a:lnTo>
                  <a:lnTo>
                    <a:pt x="8150" y="4469"/>
                  </a:lnTo>
                  <a:lnTo>
                    <a:pt x="8079" y="4476"/>
                  </a:lnTo>
                  <a:lnTo>
                    <a:pt x="8019" y="4469"/>
                  </a:lnTo>
                  <a:lnTo>
                    <a:pt x="7866" y="4427"/>
                  </a:lnTo>
                  <a:lnTo>
                    <a:pt x="7783" y="4427"/>
                  </a:lnTo>
                  <a:lnTo>
                    <a:pt x="7724" y="4476"/>
                  </a:lnTo>
                  <a:lnTo>
                    <a:pt x="7688" y="4565"/>
                  </a:lnTo>
                  <a:lnTo>
                    <a:pt x="7653" y="4607"/>
                  </a:lnTo>
                  <a:lnTo>
                    <a:pt x="7570" y="4628"/>
                  </a:lnTo>
                  <a:lnTo>
                    <a:pt x="7499" y="4641"/>
                  </a:lnTo>
                  <a:lnTo>
                    <a:pt x="7345" y="4683"/>
                  </a:lnTo>
                  <a:lnTo>
                    <a:pt x="7286" y="4697"/>
                  </a:lnTo>
                  <a:lnTo>
                    <a:pt x="7239" y="4690"/>
                  </a:lnTo>
                  <a:lnTo>
                    <a:pt x="7156" y="4669"/>
                  </a:lnTo>
                  <a:lnTo>
                    <a:pt x="7109" y="4669"/>
                  </a:lnTo>
                  <a:lnTo>
                    <a:pt x="7061" y="4683"/>
                  </a:lnTo>
                  <a:lnTo>
                    <a:pt x="7014" y="4717"/>
                  </a:lnTo>
                  <a:lnTo>
                    <a:pt x="6896" y="4814"/>
                  </a:lnTo>
                  <a:lnTo>
                    <a:pt x="6872" y="4849"/>
                  </a:lnTo>
                  <a:lnTo>
                    <a:pt x="6849" y="4883"/>
                  </a:lnTo>
                  <a:lnTo>
                    <a:pt x="6849" y="4918"/>
                  </a:lnTo>
                  <a:lnTo>
                    <a:pt x="6872" y="4959"/>
                  </a:lnTo>
                  <a:lnTo>
                    <a:pt x="6896" y="4987"/>
                  </a:lnTo>
                  <a:lnTo>
                    <a:pt x="6884" y="5014"/>
                  </a:lnTo>
                  <a:lnTo>
                    <a:pt x="6742" y="5118"/>
                  </a:lnTo>
                  <a:lnTo>
                    <a:pt x="6648" y="5270"/>
                  </a:lnTo>
                  <a:lnTo>
                    <a:pt x="6565" y="5387"/>
                  </a:lnTo>
                  <a:lnTo>
                    <a:pt x="6541" y="5408"/>
                  </a:lnTo>
                  <a:lnTo>
                    <a:pt x="6506" y="5415"/>
                  </a:lnTo>
                  <a:lnTo>
                    <a:pt x="6364" y="5415"/>
                  </a:lnTo>
                  <a:lnTo>
                    <a:pt x="6305" y="5408"/>
                  </a:lnTo>
                  <a:lnTo>
                    <a:pt x="6257" y="5387"/>
                  </a:lnTo>
                  <a:lnTo>
                    <a:pt x="6245" y="5353"/>
                  </a:lnTo>
                  <a:lnTo>
                    <a:pt x="6210" y="5311"/>
                  </a:lnTo>
                  <a:lnTo>
                    <a:pt x="6127" y="5311"/>
                  </a:lnTo>
                  <a:lnTo>
                    <a:pt x="6044" y="5325"/>
                  </a:lnTo>
                  <a:lnTo>
                    <a:pt x="5973" y="5346"/>
                  </a:lnTo>
                  <a:lnTo>
                    <a:pt x="5867" y="5401"/>
                  </a:lnTo>
                  <a:lnTo>
                    <a:pt x="5831" y="5415"/>
                  </a:lnTo>
                  <a:lnTo>
                    <a:pt x="5784" y="5415"/>
                  </a:lnTo>
                  <a:lnTo>
                    <a:pt x="5701" y="5401"/>
                  </a:lnTo>
                  <a:lnTo>
                    <a:pt x="5654" y="5408"/>
                  </a:lnTo>
                  <a:lnTo>
                    <a:pt x="5595" y="5422"/>
                  </a:lnTo>
                  <a:lnTo>
                    <a:pt x="5524" y="5477"/>
                  </a:lnTo>
                  <a:lnTo>
                    <a:pt x="5465" y="5491"/>
                  </a:lnTo>
                  <a:lnTo>
                    <a:pt x="5276" y="5484"/>
                  </a:lnTo>
                  <a:lnTo>
                    <a:pt x="5216" y="5491"/>
                  </a:lnTo>
                  <a:lnTo>
                    <a:pt x="5157" y="5519"/>
                  </a:lnTo>
                  <a:lnTo>
                    <a:pt x="5098" y="5553"/>
                  </a:lnTo>
                  <a:lnTo>
                    <a:pt x="5051" y="5595"/>
                  </a:lnTo>
                  <a:lnTo>
                    <a:pt x="5015" y="5636"/>
                  </a:lnTo>
                  <a:lnTo>
                    <a:pt x="5027" y="5670"/>
                  </a:lnTo>
                  <a:lnTo>
                    <a:pt x="5027" y="5705"/>
                  </a:lnTo>
                  <a:lnTo>
                    <a:pt x="5015" y="5726"/>
                  </a:lnTo>
                  <a:lnTo>
                    <a:pt x="4850" y="5726"/>
                  </a:lnTo>
                  <a:lnTo>
                    <a:pt x="4649" y="5746"/>
                  </a:lnTo>
                  <a:lnTo>
                    <a:pt x="4578" y="5740"/>
                  </a:lnTo>
                  <a:lnTo>
                    <a:pt x="4554" y="5712"/>
                  </a:lnTo>
                  <a:lnTo>
                    <a:pt x="4554" y="5657"/>
                  </a:lnTo>
                  <a:lnTo>
                    <a:pt x="4519" y="5629"/>
                  </a:lnTo>
                  <a:lnTo>
                    <a:pt x="4436" y="5601"/>
                  </a:lnTo>
                  <a:lnTo>
                    <a:pt x="4377" y="5595"/>
                  </a:lnTo>
                  <a:lnTo>
                    <a:pt x="4294" y="5595"/>
                  </a:lnTo>
                  <a:lnTo>
                    <a:pt x="4211" y="5608"/>
                  </a:lnTo>
                  <a:lnTo>
                    <a:pt x="4128" y="5636"/>
                  </a:lnTo>
                  <a:lnTo>
                    <a:pt x="4117" y="5657"/>
                  </a:lnTo>
                  <a:lnTo>
                    <a:pt x="4140" y="5684"/>
                  </a:lnTo>
                  <a:lnTo>
                    <a:pt x="4389" y="5816"/>
                  </a:lnTo>
                  <a:lnTo>
                    <a:pt x="4471" y="5878"/>
                  </a:lnTo>
                  <a:lnTo>
                    <a:pt x="4460" y="5933"/>
                  </a:lnTo>
                  <a:lnTo>
                    <a:pt x="4424" y="5933"/>
                  </a:lnTo>
                  <a:lnTo>
                    <a:pt x="4365" y="5919"/>
                  </a:lnTo>
                  <a:lnTo>
                    <a:pt x="4294" y="5919"/>
                  </a:lnTo>
                  <a:lnTo>
                    <a:pt x="4235" y="5947"/>
                  </a:lnTo>
                  <a:lnTo>
                    <a:pt x="4223" y="5981"/>
                  </a:lnTo>
                  <a:lnTo>
                    <a:pt x="4223" y="6030"/>
                  </a:lnTo>
                  <a:lnTo>
                    <a:pt x="4247" y="6112"/>
                  </a:lnTo>
                  <a:lnTo>
                    <a:pt x="4247" y="6154"/>
                  </a:lnTo>
                  <a:lnTo>
                    <a:pt x="4235" y="6188"/>
                  </a:lnTo>
                  <a:lnTo>
                    <a:pt x="4188" y="6264"/>
                  </a:lnTo>
                  <a:lnTo>
                    <a:pt x="4199" y="6292"/>
                  </a:lnTo>
                  <a:lnTo>
                    <a:pt x="4247" y="6320"/>
                  </a:lnTo>
                  <a:lnTo>
                    <a:pt x="4306" y="6340"/>
                  </a:lnTo>
                  <a:lnTo>
                    <a:pt x="4341" y="6368"/>
                  </a:lnTo>
                  <a:lnTo>
                    <a:pt x="4306" y="6444"/>
                  </a:lnTo>
                  <a:lnTo>
                    <a:pt x="4188" y="6520"/>
                  </a:lnTo>
                  <a:lnTo>
                    <a:pt x="4117" y="6589"/>
                  </a:lnTo>
                  <a:lnTo>
                    <a:pt x="4199" y="6665"/>
                  </a:lnTo>
                  <a:lnTo>
                    <a:pt x="4306" y="6706"/>
                  </a:lnTo>
                  <a:lnTo>
                    <a:pt x="4353" y="6734"/>
                  </a:lnTo>
                  <a:lnTo>
                    <a:pt x="4365" y="6769"/>
                  </a:lnTo>
                  <a:lnTo>
                    <a:pt x="4341" y="6817"/>
                  </a:lnTo>
                  <a:lnTo>
                    <a:pt x="4294" y="6858"/>
                  </a:lnTo>
                  <a:lnTo>
                    <a:pt x="4223" y="6893"/>
                  </a:lnTo>
                  <a:lnTo>
                    <a:pt x="4152" y="6886"/>
                  </a:lnTo>
                  <a:lnTo>
                    <a:pt x="4057" y="6831"/>
                  </a:lnTo>
                  <a:lnTo>
                    <a:pt x="4010" y="6824"/>
                  </a:lnTo>
                  <a:lnTo>
                    <a:pt x="3986" y="6851"/>
                  </a:lnTo>
                  <a:lnTo>
                    <a:pt x="3998" y="6879"/>
                  </a:lnTo>
                  <a:lnTo>
                    <a:pt x="4046" y="6941"/>
                  </a:lnTo>
                  <a:lnTo>
                    <a:pt x="4046" y="6969"/>
                  </a:lnTo>
                  <a:lnTo>
                    <a:pt x="4022" y="6990"/>
                  </a:lnTo>
                  <a:lnTo>
                    <a:pt x="3833" y="7079"/>
                  </a:lnTo>
                  <a:lnTo>
                    <a:pt x="3750" y="7093"/>
                  </a:lnTo>
                  <a:lnTo>
                    <a:pt x="3679" y="7086"/>
                  </a:lnTo>
                  <a:lnTo>
                    <a:pt x="3608" y="7059"/>
                  </a:lnTo>
                  <a:lnTo>
                    <a:pt x="3573" y="7017"/>
                  </a:lnTo>
                  <a:lnTo>
                    <a:pt x="3620" y="6962"/>
                  </a:lnTo>
                  <a:lnTo>
                    <a:pt x="3714" y="6914"/>
                  </a:lnTo>
                  <a:lnTo>
                    <a:pt x="3774" y="6865"/>
                  </a:lnTo>
                  <a:lnTo>
                    <a:pt x="3679" y="6789"/>
                  </a:lnTo>
                  <a:lnTo>
                    <a:pt x="3620" y="6769"/>
                  </a:lnTo>
                  <a:lnTo>
                    <a:pt x="3573" y="6769"/>
                  </a:lnTo>
                  <a:lnTo>
                    <a:pt x="3490" y="6796"/>
                  </a:lnTo>
                  <a:lnTo>
                    <a:pt x="3478" y="6796"/>
                  </a:lnTo>
                  <a:lnTo>
                    <a:pt x="3466" y="6803"/>
                  </a:lnTo>
                  <a:lnTo>
                    <a:pt x="3454" y="6803"/>
                  </a:lnTo>
                  <a:lnTo>
                    <a:pt x="3431" y="6803"/>
                  </a:lnTo>
                  <a:lnTo>
                    <a:pt x="3383" y="6782"/>
                  </a:lnTo>
                  <a:lnTo>
                    <a:pt x="3348" y="6755"/>
                  </a:lnTo>
                  <a:lnTo>
                    <a:pt x="3301" y="6741"/>
                  </a:lnTo>
                  <a:lnTo>
                    <a:pt x="3194" y="6775"/>
                  </a:lnTo>
                  <a:lnTo>
                    <a:pt x="3135" y="6769"/>
                  </a:lnTo>
                  <a:lnTo>
                    <a:pt x="3076" y="6748"/>
                  </a:lnTo>
                  <a:lnTo>
                    <a:pt x="3017" y="6734"/>
                  </a:lnTo>
                  <a:lnTo>
                    <a:pt x="2934" y="6734"/>
                  </a:lnTo>
                  <a:lnTo>
                    <a:pt x="2910" y="6748"/>
                  </a:lnTo>
                  <a:lnTo>
                    <a:pt x="2922" y="6775"/>
                  </a:lnTo>
                  <a:lnTo>
                    <a:pt x="2958" y="6810"/>
                  </a:lnTo>
                  <a:lnTo>
                    <a:pt x="2969" y="6817"/>
                  </a:lnTo>
                  <a:lnTo>
                    <a:pt x="3017" y="6845"/>
                  </a:lnTo>
                  <a:lnTo>
                    <a:pt x="3040" y="6858"/>
                  </a:lnTo>
                  <a:lnTo>
                    <a:pt x="3040" y="6872"/>
                  </a:lnTo>
                  <a:lnTo>
                    <a:pt x="3040" y="6900"/>
                  </a:lnTo>
                  <a:lnTo>
                    <a:pt x="3040" y="6914"/>
                  </a:lnTo>
                  <a:lnTo>
                    <a:pt x="3099" y="6983"/>
                  </a:lnTo>
                  <a:lnTo>
                    <a:pt x="3099" y="7017"/>
                  </a:lnTo>
                  <a:lnTo>
                    <a:pt x="3040" y="7045"/>
                  </a:lnTo>
                  <a:lnTo>
                    <a:pt x="2958" y="7045"/>
                  </a:lnTo>
                  <a:lnTo>
                    <a:pt x="2898" y="7024"/>
                  </a:lnTo>
                  <a:lnTo>
                    <a:pt x="2839" y="6996"/>
                  </a:lnTo>
                  <a:lnTo>
                    <a:pt x="2780" y="6976"/>
                  </a:lnTo>
                  <a:lnTo>
                    <a:pt x="2686" y="6976"/>
                  </a:lnTo>
                  <a:lnTo>
                    <a:pt x="2520" y="7017"/>
                  </a:lnTo>
                  <a:lnTo>
                    <a:pt x="2437" y="7017"/>
                  </a:lnTo>
                  <a:lnTo>
                    <a:pt x="2390" y="6996"/>
                  </a:lnTo>
                  <a:lnTo>
                    <a:pt x="2366" y="6934"/>
                  </a:lnTo>
                  <a:lnTo>
                    <a:pt x="2331" y="6914"/>
                  </a:lnTo>
                  <a:lnTo>
                    <a:pt x="2272" y="6900"/>
                  </a:lnTo>
                  <a:lnTo>
                    <a:pt x="2212" y="6907"/>
                  </a:lnTo>
                  <a:lnTo>
                    <a:pt x="2165" y="6927"/>
                  </a:lnTo>
                  <a:lnTo>
                    <a:pt x="2011" y="7010"/>
                  </a:lnTo>
                  <a:lnTo>
                    <a:pt x="1964" y="7045"/>
                  </a:lnTo>
                  <a:lnTo>
                    <a:pt x="1940" y="7079"/>
                  </a:lnTo>
                  <a:lnTo>
                    <a:pt x="1952" y="7121"/>
                  </a:lnTo>
                  <a:lnTo>
                    <a:pt x="1988" y="7155"/>
                  </a:lnTo>
                  <a:lnTo>
                    <a:pt x="2000" y="7190"/>
                  </a:lnTo>
                  <a:lnTo>
                    <a:pt x="2000" y="7238"/>
                  </a:lnTo>
                  <a:lnTo>
                    <a:pt x="1964" y="7280"/>
                  </a:lnTo>
                  <a:lnTo>
                    <a:pt x="1929" y="7293"/>
                  </a:lnTo>
                  <a:lnTo>
                    <a:pt x="1893" y="7287"/>
                  </a:lnTo>
                  <a:lnTo>
                    <a:pt x="1692" y="7224"/>
                  </a:lnTo>
                  <a:lnTo>
                    <a:pt x="1633" y="7224"/>
                  </a:lnTo>
                  <a:lnTo>
                    <a:pt x="1373" y="7307"/>
                  </a:lnTo>
                  <a:lnTo>
                    <a:pt x="1314" y="7307"/>
                  </a:lnTo>
                  <a:lnTo>
                    <a:pt x="1302" y="7314"/>
                  </a:lnTo>
                  <a:lnTo>
                    <a:pt x="1254" y="7321"/>
                  </a:lnTo>
                  <a:lnTo>
                    <a:pt x="1231" y="7335"/>
                  </a:lnTo>
                  <a:lnTo>
                    <a:pt x="1219" y="7363"/>
                  </a:lnTo>
                  <a:lnTo>
                    <a:pt x="1089" y="7452"/>
                  </a:lnTo>
                  <a:lnTo>
                    <a:pt x="1089" y="7452"/>
                  </a:lnTo>
                  <a:lnTo>
                    <a:pt x="1089" y="7452"/>
                  </a:lnTo>
                  <a:lnTo>
                    <a:pt x="1006" y="7328"/>
                  </a:lnTo>
                  <a:lnTo>
                    <a:pt x="1053" y="7259"/>
                  </a:lnTo>
                  <a:lnTo>
                    <a:pt x="1195" y="7128"/>
                  </a:lnTo>
                  <a:lnTo>
                    <a:pt x="1195" y="7100"/>
                  </a:lnTo>
                  <a:lnTo>
                    <a:pt x="1172" y="7052"/>
                  </a:lnTo>
                  <a:lnTo>
                    <a:pt x="1160" y="7031"/>
                  </a:lnTo>
                  <a:lnTo>
                    <a:pt x="1184" y="6941"/>
                  </a:lnTo>
                  <a:lnTo>
                    <a:pt x="1172" y="6941"/>
                  </a:lnTo>
                  <a:lnTo>
                    <a:pt x="1184" y="6921"/>
                  </a:lnTo>
                  <a:lnTo>
                    <a:pt x="1195" y="6914"/>
                  </a:lnTo>
                  <a:lnTo>
                    <a:pt x="1219" y="6907"/>
                  </a:lnTo>
                  <a:lnTo>
                    <a:pt x="1254" y="6907"/>
                  </a:lnTo>
                  <a:lnTo>
                    <a:pt x="1278" y="6893"/>
                  </a:lnTo>
                  <a:lnTo>
                    <a:pt x="1361" y="6824"/>
                  </a:lnTo>
                  <a:lnTo>
                    <a:pt x="1396" y="6810"/>
                  </a:lnTo>
                  <a:lnTo>
                    <a:pt x="1479" y="6789"/>
                  </a:lnTo>
                  <a:lnTo>
                    <a:pt x="1515" y="6775"/>
                  </a:lnTo>
                  <a:lnTo>
                    <a:pt x="1538" y="6741"/>
                  </a:lnTo>
                  <a:lnTo>
                    <a:pt x="1538" y="6720"/>
                  </a:lnTo>
                  <a:lnTo>
                    <a:pt x="1526" y="6700"/>
                  </a:lnTo>
                  <a:lnTo>
                    <a:pt x="1538" y="6672"/>
                  </a:lnTo>
                  <a:lnTo>
                    <a:pt x="1550" y="6651"/>
                  </a:lnTo>
                  <a:lnTo>
                    <a:pt x="1586" y="6637"/>
                  </a:lnTo>
                  <a:lnTo>
                    <a:pt x="1609" y="6630"/>
                  </a:lnTo>
                  <a:lnTo>
                    <a:pt x="1633" y="6617"/>
                  </a:lnTo>
                  <a:lnTo>
                    <a:pt x="1668" y="6582"/>
                  </a:lnTo>
                  <a:lnTo>
                    <a:pt x="1680" y="6561"/>
                  </a:lnTo>
                  <a:lnTo>
                    <a:pt x="1668" y="6506"/>
                  </a:lnTo>
                  <a:lnTo>
                    <a:pt x="1704" y="6472"/>
                  </a:lnTo>
                  <a:lnTo>
                    <a:pt x="1846" y="6375"/>
                  </a:lnTo>
                  <a:lnTo>
                    <a:pt x="1881" y="6327"/>
                  </a:lnTo>
                  <a:lnTo>
                    <a:pt x="1858" y="6285"/>
                  </a:lnTo>
                  <a:lnTo>
                    <a:pt x="1739" y="6182"/>
                  </a:lnTo>
                  <a:lnTo>
                    <a:pt x="1716" y="6126"/>
                  </a:lnTo>
                  <a:lnTo>
                    <a:pt x="1728" y="6099"/>
                  </a:lnTo>
                  <a:lnTo>
                    <a:pt x="1739" y="6078"/>
                  </a:lnTo>
                  <a:lnTo>
                    <a:pt x="1775" y="6064"/>
                  </a:lnTo>
                  <a:lnTo>
                    <a:pt x="1787" y="6043"/>
                  </a:lnTo>
                  <a:lnTo>
                    <a:pt x="1799" y="6016"/>
                  </a:lnTo>
                  <a:lnTo>
                    <a:pt x="1799" y="5954"/>
                  </a:lnTo>
                  <a:lnTo>
                    <a:pt x="1822" y="5905"/>
                  </a:lnTo>
                  <a:lnTo>
                    <a:pt x="1846" y="5857"/>
                  </a:lnTo>
                  <a:lnTo>
                    <a:pt x="1893" y="5822"/>
                  </a:lnTo>
                  <a:lnTo>
                    <a:pt x="1964" y="5788"/>
                  </a:lnTo>
                  <a:lnTo>
                    <a:pt x="2023" y="5767"/>
                  </a:lnTo>
                  <a:lnTo>
                    <a:pt x="2331" y="5698"/>
                  </a:lnTo>
                  <a:lnTo>
                    <a:pt x="2390" y="5670"/>
                  </a:lnTo>
                  <a:lnTo>
                    <a:pt x="2508" y="5601"/>
                  </a:lnTo>
                  <a:lnTo>
                    <a:pt x="2544" y="5581"/>
                  </a:lnTo>
                  <a:lnTo>
                    <a:pt x="2626" y="5560"/>
                  </a:lnTo>
                  <a:lnTo>
                    <a:pt x="2674" y="5546"/>
                  </a:lnTo>
                  <a:lnTo>
                    <a:pt x="2697" y="5519"/>
                  </a:lnTo>
                  <a:lnTo>
                    <a:pt x="2733" y="5470"/>
                  </a:lnTo>
                  <a:lnTo>
                    <a:pt x="2756" y="5449"/>
                  </a:lnTo>
                  <a:lnTo>
                    <a:pt x="2827" y="5429"/>
                  </a:lnTo>
                  <a:lnTo>
                    <a:pt x="2981" y="5408"/>
                  </a:lnTo>
                  <a:lnTo>
                    <a:pt x="3052" y="5387"/>
                  </a:lnTo>
                  <a:lnTo>
                    <a:pt x="3088" y="5367"/>
                  </a:lnTo>
                  <a:lnTo>
                    <a:pt x="3170" y="5298"/>
                  </a:lnTo>
                  <a:lnTo>
                    <a:pt x="3371" y="5194"/>
                  </a:lnTo>
                  <a:lnTo>
                    <a:pt x="3513" y="5090"/>
                  </a:lnTo>
                  <a:lnTo>
                    <a:pt x="3561" y="5049"/>
                  </a:lnTo>
                  <a:lnTo>
                    <a:pt x="3584" y="4966"/>
                  </a:lnTo>
                  <a:lnTo>
                    <a:pt x="3573" y="4856"/>
                  </a:lnTo>
                  <a:lnTo>
                    <a:pt x="3573" y="4800"/>
                  </a:lnTo>
                  <a:lnTo>
                    <a:pt x="3573" y="4648"/>
                  </a:lnTo>
                  <a:lnTo>
                    <a:pt x="3561" y="4434"/>
                  </a:lnTo>
                  <a:lnTo>
                    <a:pt x="3549" y="4193"/>
                  </a:lnTo>
                  <a:lnTo>
                    <a:pt x="3537" y="3951"/>
                  </a:lnTo>
                  <a:lnTo>
                    <a:pt x="3525" y="3737"/>
                  </a:lnTo>
                  <a:lnTo>
                    <a:pt x="3513" y="3585"/>
                  </a:lnTo>
                  <a:lnTo>
                    <a:pt x="3513" y="3530"/>
                  </a:lnTo>
                  <a:lnTo>
                    <a:pt x="3513" y="3378"/>
                  </a:lnTo>
                  <a:lnTo>
                    <a:pt x="3454" y="3405"/>
                  </a:lnTo>
                  <a:lnTo>
                    <a:pt x="3383" y="3391"/>
                  </a:lnTo>
                  <a:lnTo>
                    <a:pt x="3301" y="3371"/>
                  </a:lnTo>
                  <a:lnTo>
                    <a:pt x="3206" y="3371"/>
                  </a:lnTo>
                  <a:lnTo>
                    <a:pt x="3123" y="3384"/>
                  </a:lnTo>
                  <a:lnTo>
                    <a:pt x="3052" y="3378"/>
                  </a:lnTo>
                  <a:lnTo>
                    <a:pt x="2969" y="3364"/>
                  </a:lnTo>
                  <a:lnTo>
                    <a:pt x="2709" y="3350"/>
                  </a:lnTo>
                  <a:lnTo>
                    <a:pt x="2555" y="3336"/>
                  </a:lnTo>
                  <a:lnTo>
                    <a:pt x="2414" y="3302"/>
                  </a:lnTo>
                  <a:lnTo>
                    <a:pt x="2283" y="3260"/>
                  </a:lnTo>
                  <a:lnTo>
                    <a:pt x="2130" y="3198"/>
                  </a:lnTo>
                  <a:lnTo>
                    <a:pt x="2071" y="3191"/>
                  </a:lnTo>
                  <a:lnTo>
                    <a:pt x="1964" y="3219"/>
                  </a:lnTo>
                  <a:lnTo>
                    <a:pt x="1846" y="3239"/>
                  </a:lnTo>
                  <a:lnTo>
                    <a:pt x="1787" y="3198"/>
                  </a:lnTo>
                  <a:lnTo>
                    <a:pt x="1751" y="3150"/>
                  </a:lnTo>
                  <a:lnTo>
                    <a:pt x="1668" y="3129"/>
                  </a:lnTo>
                  <a:lnTo>
                    <a:pt x="1597" y="3129"/>
                  </a:lnTo>
                  <a:lnTo>
                    <a:pt x="1479" y="3081"/>
                  </a:lnTo>
                  <a:lnTo>
                    <a:pt x="1408" y="3060"/>
                  </a:lnTo>
                  <a:lnTo>
                    <a:pt x="1302" y="3053"/>
                  </a:lnTo>
                  <a:lnTo>
                    <a:pt x="1231" y="3067"/>
                  </a:lnTo>
                  <a:lnTo>
                    <a:pt x="1160" y="3094"/>
                  </a:lnTo>
                  <a:lnTo>
                    <a:pt x="888" y="3253"/>
                  </a:lnTo>
                  <a:lnTo>
                    <a:pt x="864" y="3260"/>
                  </a:lnTo>
                  <a:lnTo>
                    <a:pt x="793" y="3239"/>
                  </a:lnTo>
                  <a:lnTo>
                    <a:pt x="699" y="3226"/>
                  </a:lnTo>
                  <a:lnTo>
                    <a:pt x="639" y="3226"/>
                  </a:lnTo>
                  <a:lnTo>
                    <a:pt x="604" y="3246"/>
                  </a:lnTo>
                  <a:lnTo>
                    <a:pt x="616" y="3309"/>
                  </a:lnTo>
                  <a:lnTo>
                    <a:pt x="545" y="3309"/>
                  </a:lnTo>
                  <a:lnTo>
                    <a:pt x="403" y="3315"/>
                  </a:lnTo>
                  <a:lnTo>
                    <a:pt x="344" y="3315"/>
                  </a:lnTo>
                  <a:lnTo>
                    <a:pt x="320" y="3309"/>
                  </a:lnTo>
                  <a:lnTo>
                    <a:pt x="273" y="3274"/>
                  </a:lnTo>
                  <a:lnTo>
                    <a:pt x="249" y="3260"/>
                  </a:lnTo>
                  <a:lnTo>
                    <a:pt x="202" y="3260"/>
                  </a:lnTo>
                  <a:lnTo>
                    <a:pt x="131" y="3274"/>
                  </a:lnTo>
                  <a:lnTo>
                    <a:pt x="95" y="3281"/>
                  </a:lnTo>
                  <a:lnTo>
                    <a:pt x="24" y="3267"/>
                  </a:lnTo>
                  <a:lnTo>
                    <a:pt x="1" y="3239"/>
                  </a:lnTo>
                  <a:lnTo>
                    <a:pt x="24" y="3198"/>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01;p22">
              <a:extLst>
                <a:ext uri="{FF2B5EF4-FFF2-40B4-BE49-F238E27FC236}">
                  <a16:creationId xmlns:a16="http://schemas.microsoft.com/office/drawing/2014/main" id="{17E5F03E-3C24-49BC-F0D9-112B5E247EC7}"/>
                </a:ext>
              </a:extLst>
            </p:cNvPr>
            <p:cNvSpPr/>
            <p:nvPr/>
          </p:nvSpPr>
          <p:spPr>
            <a:xfrm flipH="1">
              <a:off x="3517868" y="2757642"/>
              <a:ext cx="411897" cy="414155"/>
            </a:xfrm>
            <a:custGeom>
              <a:avLst/>
              <a:gdLst/>
              <a:ahLst/>
              <a:cxnLst/>
              <a:rect l="l" t="t" r="r" b="b"/>
              <a:pathLst>
                <a:path w="6766" h="4345" extrusionOk="0">
                  <a:moveTo>
                    <a:pt x="0" y="788"/>
                  </a:moveTo>
                  <a:lnTo>
                    <a:pt x="24" y="726"/>
                  </a:lnTo>
                  <a:lnTo>
                    <a:pt x="284" y="698"/>
                  </a:lnTo>
                  <a:lnTo>
                    <a:pt x="438" y="677"/>
                  </a:lnTo>
                  <a:lnTo>
                    <a:pt x="473" y="670"/>
                  </a:lnTo>
                  <a:lnTo>
                    <a:pt x="556" y="677"/>
                  </a:lnTo>
                  <a:lnTo>
                    <a:pt x="521" y="636"/>
                  </a:lnTo>
                  <a:lnTo>
                    <a:pt x="521" y="615"/>
                  </a:lnTo>
                  <a:lnTo>
                    <a:pt x="533" y="587"/>
                  </a:lnTo>
                  <a:lnTo>
                    <a:pt x="544" y="580"/>
                  </a:lnTo>
                  <a:lnTo>
                    <a:pt x="568" y="574"/>
                  </a:lnTo>
                  <a:lnTo>
                    <a:pt x="604" y="580"/>
                  </a:lnTo>
                  <a:lnTo>
                    <a:pt x="615" y="580"/>
                  </a:lnTo>
                  <a:lnTo>
                    <a:pt x="639" y="594"/>
                  </a:lnTo>
                  <a:lnTo>
                    <a:pt x="651" y="601"/>
                  </a:lnTo>
                  <a:lnTo>
                    <a:pt x="674" y="615"/>
                  </a:lnTo>
                  <a:lnTo>
                    <a:pt x="710" y="615"/>
                  </a:lnTo>
                  <a:lnTo>
                    <a:pt x="769" y="608"/>
                  </a:lnTo>
                  <a:lnTo>
                    <a:pt x="805" y="594"/>
                  </a:lnTo>
                  <a:lnTo>
                    <a:pt x="828" y="580"/>
                  </a:lnTo>
                  <a:lnTo>
                    <a:pt x="828" y="574"/>
                  </a:lnTo>
                  <a:lnTo>
                    <a:pt x="828" y="567"/>
                  </a:lnTo>
                  <a:lnTo>
                    <a:pt x="828" y="560"/>
                  </a:lnTo>
                  <a:lnTo>
                    <a:pt x="828" y="546"/>
                  </a:lnTo>
                  <a:lnTo>
                    <a:pt x="852" y="511"/>
                  </a:lnTo>
                  <a:lnTo>
                    <a:pt x="887" y="477"/>
                  </a:lnTo>
                  <a:lnTo>
                    <a:pt x="852" y="463"/>
                  </a:lnTo>
                  <a:lnTo>
                    <a:pt x="828" y="429"/>
                  </a:lnTo>
                  <a:lnTo>
                    <a:pt x="816" y="380"/>
                  </a:lnTo>
                  <a:lnTo>
                    <a:pt x="816" y="366"/>
                  </a:lnTo>
                  <a:lnTo>
                    <a:pt x="828" y="366"/>
                  </a:lnTo>
                  <a:lnTo>
                    <a:pt x="876" y="380"/>
                  </a:lnTo>
                  <a:lnTo>
                    <a:pt x="982" y="380"/>
                  </a:lnTo>
                  <a:lnTo>
                    <a:pt x="1017" y="373"/>
                  </a:lnTo>
                  <a:lnTo>
                    <a:pt x="1041" y="366"/>
                  </a:lnTo>
                  <a:lnTo>
                    <a:pt x="1065" y="346"/>
                  </a:lnTo>
                  <a:lnTo>
                    <a:pt x="1065" y="277"/>
                  </a:lnTo>
                  <a:lnTo>
                    <a:pt x="1088" y="263"/>
                  </a:lnTo>
                  <a:lnTo>
                    <a:pt x="1207" y="208"/>
                  </a:lnTo>
                  <a:lnTo>
                    <a:pt x="1242" y="166"/>
                  </a:lnTo>
                  <a:lnTo>
                    <a:pt x="1266" y="138"/>
                  </a:lnTo>
                  <a:lnTo>
                    <a:pt x="1372" y="14"/>
                  </a:lnTo>
                  <a:lnTo>
                    <a:pt x="1408" y="0"/>
                  </a:lnTo>
                  <a:lnTo>
                    <a:pt x="1514" y="63"/>
                  </a:lnTo>
                  <a:lnTo>
                    <a:pt x="1562" y="76"/>
                  </a:lnTo>
                  <a:lnTo>
                    <a:pt x="1621" y="118"/>
                  </a:lnTo>
                  <a:lnTo>
                    <a:pt x="1656" y="145"/>
                  </a:lnTo>
                  <a:lnTo>
                    <a:pt x="1751" y="311"/>
                  </a:lnTo>
                  <a:lnTo>
                    <a:pt x="1763" y="325"/>
                  </a:lnTo>
                  <a:lnTo>
                    <a:pt x="1916" y="429"/>
                  </a:lnTo>
                  <a:lnTo>
                    <a:pt x="2224" y="587"/>
                  </a:lnTo>
                  <a:lnTo>
                    <a:pt x="2259" y="608"/>
                  </a:lnTo>
                  <a:lnTo>
                    <a:pt x="2283" y="636"/>
                  </a:lnTo>
                  <a:lnTo>
                    <a:pt x="2307" y="670"/>
                  </a:lnTo>
                  <a:lnTo>
                    <a:pt x="2307" y="691"/>
                  </a:lnTo>
                  <a:lnTo>
                    <a:pt x="2283" y="719"/>
                  </a:lnTo>
                  <a:lnTo>
                    <a:pt x="2271" y="753"/>
                  </a:lnTo>
                  <a:lnTo>
                    <a:pt x="2330" y="801"/>
                  </a:lnTo>
                  <a:lnTo>
                    <a:pt x="2449" y="871"/>
                  </a:lnTo>
                  <a:lnTo>
                    <a:pt x="2543" y="912"/>
                  </a:lnTo>
                  <a:lnTo>
                    <a:pt x="2744" y="1016"/>
                  </a:lnTo>
                  <a:lnTo>
                    <a:pt x="2780" y="1050"/>
                  </a:lnTo>
                  <a:lnTo>
                    <a:pt x="2839" y="1168"/>
                  </a:lnTo>
                  <a:lnTo>
                    <a:pt x="2839" y="1195"/>
                  </a:lnTo>
                  <a:lnTo>
                    <a:pt x="2815" y="1230"/>
                  </a:lnTo>
                  <a:lnTo>
                    <a:pt x="2803" y="1271"/>
                  </a:lnTo>
                  <a:lnTo>
                    <a:pt x="2862" y="1375"/>
                  </a:lnTo>
                  <a:lnTo>
                    <a:pt x="2910" y="1402"/>
                  </a:lnTo>
                  <a:lnTo>
                    <a:pt x="2933" y="1409"/>
                  </a:lnTo>
                  <a:lnTo>
                    <a:pt x="2969" y="1416"/>
                  </a:lnTo>
                  <a:lnTo>
                    <a:pt x="3004" y="1423"/>
                  </a:lnTo>
                  <a:lnTo>
                    <a:pt x="3040" y="1430"/>
                  </a:lnTo>
                  <a:lnTo>
                    <a:pt x="3111" y="1437"/>
                  </a:lnTo>
                  <a:lnTo>
                    <a:pt x="3146" y="1444"/>
                  </a:lnTo>
                  <a:lnTo>
                    <a:pt x="3182" y="1437"/>
                  </a:lnTo>
                  <a:lnTo>
                    <a:pt x="3205" y="1437"/>
                  </a:lnTo>
                  <a:lnTo>
                    <a:pt x="3205" y="1444"/>
                  </a:lnTo>
                  <a:lnTo>
                    <a:pt x="3205" y="1458"/>
                  </a:lnTo>
                  <a:lnTo>
                    <a:pt x="3134" y="1527"/>
                  </a:lnTo>
                  <a:lnTo>
                    <a:pt x="3099" y="1554"/>
                  </a:lnTo>
                  <a:lnTo>
                    <a:pt x="3064" y="1575"/>
                  </a:lnTo>
                  <a:lnTo>
                    <a:pt x="3028" y="1589"/>
                  </a:lnTo>
                  <a:lnTo>
                    <a:pt x="3016" y="1603"/>
                  </a:lnTo>
                  <a:lnTo>
                    <a:pt x="3004" y="1623"/>
                  </a:lnTo>
                  <a:lnTo>
                    <a:pt x="3028" y="1727"/>
                  </a:lnTo>
                  <a:lnTo>
                    <a:pt x="3016" y="1789"/>
                  </a:lnTo>
                  <a:lnTo>
                    <a:pt x="2851" y="1831"/>
                  </a:lnTo>
                  <a:lnTo>
                    <a:pt x="2792" y="1872"/>
                  </a:lnTo>
                  <a:lnTo>
                    <a:pt x="2815" y="1900"/>
                  </a:lnTo>
                  <a:lnTo>
                    <a:pt x="2815" y="1913"/>
                  </a:lnTo>
                  <a:lnTo>
                    <a:pt x="2922" y="1969"/>
                  </a:lnTo>
                  <a:lnTo>
                    <a:pt x="3016" y="1982"/>
                  </a:lnTo>
                  <a:lnTo>
                    <a:pt x="3111" y="2010"/>
                  </a:lnTo>
                  <a:lnTo>
                    <a:pt x="3205" y="2072"/>
                  </a:lnTo>
                  <a:lnTo>
                    <a:pt x="3288" y="2141"/>
                  </a:lnTo>
                  <a:lnTo>
                    <a:pt x="3300" y="2162"/>
                  </a:lnTo>
                  <a:lnTo>
                    <a:pt x="3312" y="2183"/>
                  </a:lnTo>
                  <a:lnTo>
                    <a:pt x="3312" y="2190"/>
                  </a:lnTo>
                  <a:lnTo>
                    <a:pt x="3336" y="2203"/>
                  </a:lnTo>
                  <a:lnTo>
                    <a:pt x="3383" y="2203"/>
                  </a:lnTo>
                  <a:lnTo>
                    <a:pt x="3572" y="2176"/>
                  </a:lnTo>
                  <a:lnTo>
                    <a:pt x="3619" y="2176"/>
                  </a:lnTo>
                  <a:lnTo>
                    <a:pt x="3655" y="2190"/>
                  </a:lnTo>
                  <a:lnTo>
                    <a:pt x="3714" y="2217"/>
                  </a:lnTo>
                  <a:lnTo>
                    <a:pt x="3785" y="2252"/>
                  </a:lnTo>
                  <a:lnTo>
                    <a:pt x="3903" y="2321"/>
                  </a:lnTo>
                  <a:lnTo>
                    <a:pt x="3951" y="2328"/>
                  </a:lnTo>
                  <a:lnTo>
                    <a:pt x="4021" y="2328"/>
                  </a:lnTo>
                  <a:lnTo>
                    <a:pt x="4152" y="2293"/>
                  </a:lnTo>
                  <a:lnTo>
                    <a:pt x="4199" y="2286"/>
                  </a:lnTo>
                  <a:lnTo>
                    <a:pt x="4234" y="2273"/>
                  </a:lnTo>
                  <a:lnTo>
                    <a:pt x="4246" y="2266"/>
                  </a:lnTo>
                  <a:lnTo>
                    <a:pt x="4258" y="2259"/>
                  </a:lnTo>
                  <a:lnTo>
                    <a:pt x="4258" y="2252"/>
                  </a:lnTo>
                  <a:lnTo>
                    <a:pt x="4305" y="2245"/>
                  </a:lnTo>
                  <a:lnTo>
                    <a:pt x="4435" y="2252"/>
                  </a:lnTo>
                  <a:lnTo>
                    <a:pt x="4530" y="2224"/>
                  </a:lnTo>
                  <a:lnTo>
                    <a:pt x="4684" y="2079"/>
                  </a:lnTo>
                  <a:lnTo>
                    <a:pt x="4731" y="2058"/>
                  </a:lnTo>
                  <a:lnTo>
                    <a:pt x="4767" y="2045"/>
                  </a:lnTo>
                  <a:lnTo>
                    <a:pt x="4814" y="2045"/>
                  </a:lnTo>
                  <a:lnTo>
                    <a:pt x="4861" y="2038"/>
                  </a:lnTo>
                  <a:lnTo>
                    <a:pt x="4885" y="2038"/>
                  </a:lnTo>
                  <a:lnTo>
                    <a:pt x="4909" y="2045"/>
                  </a:lnTo>
                  <a:lnTo>
                    <a:pt x="4944" y="2072"/>
                  </a:lnTo>
                  <a:lnTo>
                    <a:pt x="4968" y="2086"/>
                  </a:lnTo>
                  <a:lnTo>
                    <a:pt x="5003" y="2093"/>
                  </a:lnTo>
                  <a:lnTo>
                    <a:pt x="5039" y="2093"/>
                  </a:lnTo>
                  <a:lnTo>
                    <a:pt x="5121" y="2086"/>
                  </a:lnTo>
                  <a:lnTo>
                    <a:pt x="5192" y="2086"/>
                  </a:lnTo>
                  <a:lnTo>
                    <a:pt x="5204" y="2079"/>
                  </a:lnTo>
                  <a:lnTo>
                    <a:pt x="5251" y="2045"/>
                  </a:lnTo>
                  <a:lnTo>
                    <a:pt x="5417" y="1948"/>
                  </a:lnTo>
                  <a:lnTo>
                    <a:pt x="5464" y="1941"/>
                  </a:lnTo>
                  <a:lnTo>
                    <a:pt x="5535" y="1907"/>
                  </a:lnTo>
                  <a:lnTo>
                    <a:pt x="5571" y="1907"/>
                  </a:lnTo>
                  <a:lnTo>
                    <a:pt x="5606" y="1907"/>
                  </a:lnTo>
                  <a:lnTo>
                    <a:pt x="5689" y="1920"/>
                  </a:lnTo>
                  <a:lnTo>
                    <a:pt x="5713" y="1927"/>
                  </a:lnTo>
                  <a:lnTo>
                    <a:pt x="5725" y="1934"/>
                  </a:lnTo>
                  <a:lnTo>
                    <a:pt x="5760" y="1948"/>
                  </a:lnTo>
                  <a:lnTo>
                    <a:pt x="5784" y="1941"/>
                  </a:lnTo>
                  <a:lnTo>
                    <a:pt x="5819" y="1927"/>
                  </a:lnTo>
                  <a:lnTo>
                    <a:pt x="5855" y="1907"/>
                  </a:lnTo>
                  <a:lnTo>
                    <a:pt x="5866" y="1893"/>
                  </a:lnTo>
                  <a:lnTo>
                    <a:pt x="5878" y="1872"/>
                  </a:lnTo>
                  <a:lnTo>
                    <a:pt x="5878" y="1810"/>
                  </a:lnTo>
                  <a:lnTo>
                    <a:pt x="5902" y="1775"/>
                  </a:lnTo>
                  <a:lnTo>
                    <a:pt x="5914" y="1775"/>
                  </a:lnTo>
                  <a:lnTo>
                    <a:pt x="5914" y="1775"/>
                  </a:lnTo>
                  <a:lnTo>
                    <a:pt x="5949" y="1803"/>
                  </a:lnTo>
                  <a:lnTo>
                    <a:pt x="6008" y="1837"/>
                  </a:lnTo>
                  <a:lnTo>
                    <a:pt x="6032" y="1844"/>
                  </a:lnTo>
                  <a:lnTo>
                    <a:pt x="6032" y="1844"/>
                  </a:lnTo>
                  <a:lnTo>
                    <a:pt x="6020" y="1858"/>
                  </a:lnTo>
                  <a:lnTo>
                    <a:pt x="6020" y="1879"/>
                  </a:lnTo>
                  <a:lnTo>
                    <a:pt x="6020" y="1886"/>
                  </a:lnTo>
                  <a:lnTo>
                    <a:pt x="6032" y="1900"/>
                  </a:lnTo>
                  <a:lnTo>
                    <a:pt x="6056" y="1907"/>
                  </a:lnTo>
                  <a:lnTo>
                    <a:pt x="6079" y="1920"/>
                  </a:lnTo>
                  <a:lnTo>
                    <a:pt x="6103" y="1920"/>
                  </a:lnTo>
                  <a:lnTo>
                    <a:pt x="6127" y="1920"/>
                  </a:lnTo>
                  <a:lnTo>
                    <a:pt x="6150" y="1913"/>
                  </a:lnTo>
                  <a:lnTo>
                    <a:pt x="6186" y="1886"/>
                  </a:lnTo>
                  <a:lnTo>
                    <a:pt x="6233" y="1879"/>
                  </a:lnTo>
                  <a:lnTo>
                    <a:pt x="6280" y="1879"/>
                  </a:lnTo>
                  <a:lnTo>
                    <a:pt x="6446" y="1962"/>
                  </a:lnTo>
                  <a:lnTo>
                    <a:pt x="6600" y="1976"/>
                  </a:lnTo>
                  <a:lnTo>
                    <a:pt x="6600" y="1976"/>
                  </a:lnTo>
                  <a:lnTo>
                    <a:pt x="6600" y="2038"/>
                  </a:lnTo>
                  <a:lnTo>
                    <a:pt x="6588" y="2107"/>
                  </a:lnTo>
                  <a:lnTo>
                    <a:pt x="6552" y="2169"/>
                  </a:lnTo>
                  <a:lnTo>
                    <a:pt x="6541" y="2183"/>
                  </a:lnTo>
                  <a:lnTo>
                    <a:pt x="6493" y="2217"/>
                  </a:lnTo>
                  <a:lnTo>
                    <a:pt x="6576" y="2217"/>
                  </a:lnTo>
                  <a:lnTo>
                    <a:pt x="6600" y="2252"/>
                  </a:lnTo>
                  <a:lnTo>
                    <a:pt x="6588" y="2286"/>
                  </a:lnTo>
                  <a:lnTo>
                    <a:pt x="6564" y="2307"/>
                  </a:lnTo>
                  <a:lnTo>
                    <a:pt x="6363" y="2397"/>
                  </a:lnTo>
                  <a:lnTo>
                    <a:pt x="6387" y="2431"/>
                  </a:lnTo>
                  <a:lnTo>
                    <a:pt x="6363" y="2459"/>
                  </a:lnTo>
                  <a:lnTo>
                    <a:pt x="6316" y="2480"/>
                  </a:lnTo>
                  <a:lnTo>
                    <a:pt x="6257" y="2473"/>
                  </a:lnTo>
                  <a:lnTo>
                    <a:pt x="6245" y="2459"/>
                  </a:lnTo>
                  <a:lnTo>
                    <a:pt x="6233" y="2397"/>
                  </a:lnTo>
                  <a:lnTo>
                    <a:pt x="6221" y="2383"/>
                  </a:lnTo>
                  <a:lnTo>
                    <a:pt x="6186" y="2362"/>
                  </a:lnTo>
                  <a:lnTo>
                    <a:pt x="6150" y="2300"/>
                  </a:lnTo>
                  <a:lnTo>
                    <a:pt x="6139" y="2238"/>
                  </a:lnTo>
                  <a:lnTo>
                    <a:pt x="6150" y="2197"/>
                  </a:lnTo>
                  <a:lnTo>
                    <a:pt x="6127" y="2203"/>
                  </a:lnTo>
                  <a:lnTo>
                    <a:pt x="6103" y="2203"/>
                  </a:lnTo>
                  <a:lnTo>
                    <a:pt x="6091" y="2203"/>
                  </a:lnTo>
                  <a:lnTo>
                    <a:pt x="6079" y="2217"/>
                  </a:lnTo>
                  <a:lnTo>
                    <a:pt x="6068" y="2197"/>
                  </a:lnTo>
                  <a:lnTo>
                    <a:pt x="6056" y="2197"/>
                  </a:lnTo>
                  <a:lnTo>
                    <a:pt x="6056" y="2197"/>
                  </a:lnTo>
                  <a:lnTo>
                    <a:pt x="6079" y="2183"/>
                  </a:lnTo>
                  <a:lnTo>
                    <a:pt x="6079" y="2169"/>
                  </a:lnTo>
                  <a:lnTo>
                    <a:pt x="6044" y="2155"/>
                  </a:lnTo>
                  <a:lnTo>
                    <a:pt x="6008" y="2155"/>
                  </a:lnTo>
                  <a:lnTo>
                    <a:pt x="5985" y="2155"/>
                  </a:lnTo>
                  <a:lnTo>
                    <a:pt x="5949" y="2169"/>
                  </a:lnTo>
                  <a:lnTo>
                    <a:pt x="5926" y="2148"/>
                  </a:lnTo>
                  <a:lnTo>
                    <a:pt x="5926" y="2121"/>
                  </a:lnTo>
                  <a:lnTo>
                    <a:pt x="5926" y="2100"/>
                  </a:lnTo>
                  <a:lnTo>
                    <a:pt x="5949" y="2072"/>
                  </a:lnTo>
                  <a:lnTo>
                    <a:pt x="5890" y="2100"/>
                  </a:lnTo>
                  <a:lnTo>
                    <a:pt x="5843" y="2128"/>
                  </a:lnTo>
                  <a:lnTo>
                    <a:pt x="5796" y="2148"/>
                  </a:lnTo>
                  <a:lnTo>
                    <a:pt x="5736" y="2134"/>
                  </a:lnTo>
                  <a:lnTo>
                    <a:pt x="5725" y="2155"/>
                  </a:lnTo>
                  <a:lnTo>
                    <a:pt x="5725" y="2162"/>
                  </a:lnTo>
                  <a:lnTo>
                    <a:pt x="5701" y="2169"/>
                  </a:lnTo>
                  <a:lnTo>
                    <a:pt x="5654" y="2169"/>
                  </a:lnTo>
                  <a:lnTo>
                    <a:pt x="5725" y="2245"/>
                  </a:lnTo>
                  <a:lnTo>
                    <a:pt x="5819" y="2314"/>
                  </a:lnTo>
                  <a:lnTo>
                    <a:pt x="5855" y="2342"/>
                  </a:lnTo>
                  <a:lnTo>
                    <a:pt x="5866" y="2369"/>
                  </a:lnTo>
                  <a:lnTo>
                    <a:pt x="5736" y="2355"/>
                  </a:lnTo>
                  <a:lnTo>
                    <a:pt x="5736" y="2369"/>
                  </a:lnTo>
                  <a:lnTo>
                    <a:pt x="5796" y="2383"/>
                  </a:lnTo>
                  <a:lnTo>
                    <a:pt x="5973" y="2397"/>
                  </a:lnTo>
                  <a:lnTo>
                    <a:pt x="5926" y="2369"/>
                  </a:lnTo>
                  <a:lnTo>
                    <a:pt x="5937" y="2355"/>
                  </a:lnTo>
                  <a:lnTo>
                    <a:pt x="5973" y="2349"/>
                  </a:lnTo>
                  <a:lnTo>
                    <a:pt x="6020" y="2355"/>
                  </a:lnTo>
                  <a:lnTo>
                    <a:pt x="6068" y="2369"/>
                  </a:lnTo>
                  <a:lnTo>
                    <a:pt x="6079" y="2383"/>
                  </a:lnTo>
                  <a:lnTo>
                    <a:pt x="6103" y="2445"/>
                  </a:lnTo>
                  <a:lnTo>
                    <a:pt x="6115" y="2466"/>
                  </a:lnTo>
                  <a:lnTo>
                    <a:pt x="6127" y="2480"/>
                  </a:lnTo>
                  <a:lnTo>
                    <a:pt x="6127" y="2500"/>
                  </a:lnTo>
                  <a:lnTo>
                    <a:pt x="6127" y="2521"/>
                  </a:lnTo>
                  <a:lnTo>
                    <a:pt x="6115" y="2528"/>
                  </a:lnTo>
                  <a:lnTo>
                    <a:pt x="6103" y="2528"/>
                  </a:lnTo>
                  <a:lnTo>
                    <a:pt x="6056" y="2549"/>
                  </a:lnTo>
                  <a:lnTo>
                    <a:pt x="5985" y="2563"/>
                  </a:lnTo>
                  <a:lnTo>
                    <a:pt x="5973" y="2576"/>
                  </a:lnTo>
                  <a:lnTo>
                    <a:pt x="5985" y="2590"/>
                  </a:lnTo>
                  <a:lnTo>
                    <a:pt x="6044" y="2611"/>
                  </a:lnTo>
                  <a:lnTo>
                    <a:pt x="6056" y="2632"/>
                  </a:lnTo>
                  <a:lnTo>
                    <a:pt x="5902" y="2673"/>
                  </a:lnTo>
                  <a:lnTo>
                    <a:pt x="5630" y="2645"/>
                  </a:lnTo>
                  <a:lnTo>
                    <a:pt x="5405" y="2570"/>
                  </a:lnTo>
                  <a:lnTo>
                    <a:pt x="5417" y="2473"/>
                  </a:lnTo>
                  <a:lnTo>
                    <a:pt x="5382" y="2487"/>
                  </a:lnTo>
                  <a:lnTo>
                    <a:pt x="5334" y="2494"/>
                  </a:lnTo>
                  <a:lnTo>
                    <a:pt x="5240" y="2494"/>
                  </a:lnTo>
                  <a:lnTo>
                    <a:pt x="5263" y="2500"/>
                  </a:lnTo>
                  <a:lnTo>
                    <a:pt x="5287" y="2507"/>
                  </a:lnTo>
                  <a:lnTo>
                    <a:pt x="5287" y="2521"/>
                  </a:lnTo>
                  <a:lnTo>
                    <a:pt x="5062" y="2494"/>
                  </a:lnTo>
                  <a:lnTo>
                    <a:pt x="5062" y="2507"/>
                  </a:lnTo>
                  <a:lnTo>
                    <a:pt x="5110" y="2535"/>
                  </a:lnTo>
                  <a:lnTo>
                    <a:pt x="5157" y="2576"/>
                  </a:lnTo>
                  <a:lnTo>
                    <a:pt x="5204" y="2611"/>
                  </a:lnTo>
                  <a:lnTo>
                    <a:pt x="5370" y="2645"/>
                  </a:lnTo>
                  <a:lnTo>
                    <a:pt x="5370" y="2687"/>
                  </a:lnTo>
                  <a:lnTo>
                    <a:pt x="5334" y="2735"/>
                  </a:lnTo>
                  <a:lnTo>
                    <a:pt x="5393" y="2770"/>
                  </a:lnTo>
                  <a:lnTo>
                    <a:pt x="5393" y="2742"/>
                  </a:lnTo>
                  <a:lnTo>
                    <a:pt x="5405" y="2728"/>
                  </a:lnTo>
                  <a:lnTo>
                    <a:pt x="5417" y="2715"/>
                  </a:lnTo>
                  <a:lnTo>
                    <a:pt x="5453" y="2701"/>
                  </a:lnTo>
                  <a:lnTo>
                    <a:pt x="5512" y="2735"/>
                  </a:lnTo>
                  <a:lnTo>
                    <a:pt x="5512" y="2763"/>
                  </a:lnTo>
                  <a:lnTo>
                    <a:pt x="5476" y="2791"/>
                  </a:lnTo>
                  <a:lnTo>
                    <a:pt x="5417" y="2811"/>
                  </a:lnTo>
                  <a:lnTo>
                    <a:pt x="5453" y="2839"/>
                  </a:lnTo>
                  <a:lnTo>
                    <a:pt x="5488" y="2853"/>
                  </a:lnTo>
                  <a:lnTo>
                    <a:pt x="5547" y="2860"/>
                  </a:lnTo>
                  <a:lnTo>
                    <a:pt x="5606" y="2860"/>
                  </a:lnTo>
                  <a:lnTo>
                    <a:pt x="5583" y="2880"/>
                  </a:lnTo>
                  <a:lnTo>
                    <a:pt x="5559" y="2887"/>
                  </a:lnTo>
                  <a:lnTo>
                    <a:pt x="5535" y="2887"/>
                  </a:lnTo>
                  <a:lnTo>
                    <a:pt x="5488" y="2887"/>
                  </a:lnTo>
                  <a:lnTo>
                    <a:pt x="5453" y="2894"/>
                  </a:lnTo>
                  <a:lnTo>
                    <a:pt x="5429" y="2901"/>
                  </a:lnTo>
                  <a:lnTo>
                    <a:pt x="5417" y="2915"/>
                  </a:lnTo>
                  <a:lnTo>
                    <a:pt x="5429" y="2915"/>
                  </a:lnTo>
                  <a:lnTo>
                    <a:pt x="5524" y="2915"/>
                  </a:lnTo>
                  <a:lnTo>
                    <a:pt x="5571" y="2901"/>
                  </a:lnTo>
                  <a:lnTo>
                    <a:pt x="5689" y="2860"/>
                  </a:lnTo>
                  <a:lnTo>
                    <a:pt x="5701" y="2894"/>
                  </a:lnTo>
                  <a:lnTo>
                    <a:pt x="5713" y="2929"/>
                  </a:lnTo>
                  <a:lnTo>
                    <a:pt x="5701" y="2963"/>
                  </a:lnTo>
                  <a:lnTo>
                    <a:pt x="5642" y="2977"/>
                  </a:lnTo>
                  <a:lnTo>
                    <a:pt x="5488" y="2956"/>
                  </a:lnTo>
                  <a:lnTo>
                    <a:pt x="5417" y="2949"/>
                  </a:lnTo>
                  <a:lnTo>
                    <a:pt x="5453" y="2977"/>
                  </a:lnTo>
                  <a:lnTo>
                    <a:pt x="5524" y="2991"/>
                  </a:lnTo>
                  <a:lnTo>
                    <a:pt x="5583" y="2998"/>
                  </a:lnTo>
                  <a:lnTo>
                    <a:pt x="5606" y="3005"/>
                  </a:lnTo>
                  <a:lnTo>
                    <a:pt x="5594" y="3039"/>
                  </a:lnTo>
                  <a:lnTo>
                    <a:pt x="5547" y="3039"/>
                  </a:lnTo>
                  <a:lnTo>
                    <a:pt x="5500" y="3032"/>
                  </a:lnTo>
                  <a:lnTo>
                    <a:pt x="5453" y="3025"/>
                  </a:lnTo>
                  <a:lnTo>
                    <a:pt x="5393" y="3039"/>
                  </a:lnTo>
                  <a:lnTo>
                    <a:pt x="5417" y="3046"/>
                  </a:lnTo>
                  <a:lnTo>
                    <a:pt x="5476" y="3053"/>
                  </a:lnTo>
                  <a:lnTo>
                    <a:pt x="5512" y="3067"/>
                  </a:lnTo>
                  <a:lnTo>
                    <a:pt x="5559" y="3087"/>
                  </a:lnTo>
                  <a:lnTo>
                    <a:pt x="5583" y="3094"/>
                  </a:lnTo>
                  <a:lnTo>
                    <a:pt x="5618" y="3087"/>
                  </a:lnTo>
                  <a:lnTo>
                    <a:pt x="5654" y="3074"/>
                  </a:lnTo>
                  <a:lnTo>
                    <a:pt x="5701" y="3136"/>
                  </a:lnTo>
                  <a:lnTo>
                    <a:pt x="5725" y="3163"/>
                  </a:lnTo>
                  <a:lnTo>
                    <a:pt x="5784" y="3212"/>
                  </a:lnTo>
                  <a:lnTo>
                    <a:pt x="5807" y="3233"/>
                  </a:lnTo>
                  <a:lnTo>
                    <a:pt x="5796" y="3246"/>
                  </a:lnTo>
                  <a:lnTo>
                    <a:pt x="5736" y="3253"/>
                  </a:lnTo>
                  <a:lnTo>
                    <a:pt x="5855" y="3274"/>
                  </a:lnTo>
                  <a:lnTo>
                    <a:pt x="5890" y="3274"/>
                  </a:lnTo>
                  <a:lnTo>
                    <a:pt x="5866" y="3253"/>
                  </a:lnTo>
                  <a:lnTo>
                    <a:pt x="5866" y="3239"/>
                  </a:lnTo>
                  <a:lnTo>
                    <a:pt x="5949" y="3246"/>
                  </a:lnTo>
                  <a:lnTo>
                    <a:pt x="6020" y="3253"/>
                  </a:lnTo>
                  <a:lnTo>
                    <a:pt x="6008" y="3281"/>
                  </a:lnTo>
                  <a:lnTo>
                    <a:pt x="5997" y="3288"/>
                  </a:lnTo>
                  <a:lnTo>
                    <a:pt x="6032" y="3288"/>
                  </a:lnTo>
                  <a:lnTo>
                    <a:pt x="6044" y="3295"/>
                  </a:lnTo>
                  <a:lnTo>
                    <a:pt x="6056" y="3302"/>
                  </a:lnTo>
                  <a:lnTo>
                    <a:pt x="6079" y="3302"/>
                  </a:lnTo>
                  <a:lnTo>
                    <a:pt x="6056" y="3308"/>
                  </a:lnTo>
                  <a:lnTo>
                    <a:pt x="6020" y="3329"/>
                  </a:lnTo>
                  <a:lnTo>
                    <a:pt x="5997" y="3336"/>
                  </a:lnTo>
                  <a:lnTo>
                    <a:pt x="6068" y="3329"/>
                  </a:lnTo>
                  <a:lnTo>
                    <a:pt x="6127" y="3322"/>
                  </a:lnTo>
                  <a:lnTo>
                    <a:pt x="6162" y="3329"/>
                  </a:lnTo>
                  <a:lnTo>
                    <a:pt x="6186" y="3364"/>
                  </a:lnTo>
                  <a:lnTo>
                    <a:pt x="6115" y="3350"/>
                  </a:lnTo>
                  <a:lnTo>
                    <a:pt x="6044" y="3350"/>
                  </a:lnTo>
                  <a:lnTo>
                    <a:pt x="5985" y="3364"/>
                  </a:lnTo>
                  <a:lnTo>
                    <a:pt x="5997" y="3398"/>
                  </a:lnTo>
                  <a:lnTo>
                    <a:pt x="6032" y="3384"/>
                  </a:lnTo>
                  <a:lnTo>
                    <a:pt x="6044" y="3384"/>
                  </a:lnTo>
                  <a:lnTo>
                    <a:pt x="6068" y="3391"/>
                  </a:lnTo>
                  <a:lnTo>
                    <a:pt x="6079" y="3412"/>
                  </a:lnTo>
                  <a:lnTo>
                    <a:pt x="6044" y="3412"/>
                  </a:lnTo>
                  <a:lnTo>
                    <a:pt x="5973" y="3426"/>
                  </a:lnTo>
                  <a:lnTo>
                    <a:pt x="5985" y="3426"/>
                  </a:lnTo>
                  <a:lnTo>
                    <a:pt x="6008" y="3433"/>
                  </a:lnTo>
                  <a:lnTo>
                    <a:pt x="6020" y="3440"/>
                  </a:lnTo>
                  <a:lnTo>
                    <a:pt x="5985" y="3447"/>
                  </a:lnTo>
                  <a:lnTo>
                    <a:pt x="5961" y="3460"/>
                  </a:lnTo>
                  <a:lnTo>
                    <a:pt x="5949" y="3481"/>
                  </a:lnTo>
                  <a:lnTo>
                    <a:pt x="5949" y="3502"/>
                  </a:lnTo>
                  <a:lnTo>
                    <a:pt x="5961" y="3495"/>
                  </a:lnTo>
                  <a:lnTo>
                    <a:pt x="5997" y="3474"/>
                  </a:lnTo>
                  <a:lnTo>
                    <a:pt x="6020" y="3467"/>
                  </a:lnTo>
                  <a:lnTo>
                    <a:pt x="6079" y="3467"/>
                  </a:lnTo>
                  <a:lnTo>
                    <a:pt x="6115" y="3481"/>
                  </a:lnTo>
                  <a:lnTo>
                    <a:pt x="6150" y="3481"/>
                  </a:lnTo>
                  <a:lnTo>
                    <a:pt x="6150" y="3460"/>
                  </a:lnTo>
                  <a:lnTo>
                    <a:pt x="6150" y="3447"/>
                  </a:lnTo>
                  <a:lnTo>
                    <a:pt x="6150" y="3433"/>
                  </a:lnTo>
                  <a:lnTo>
                    <a:pt x="6139" y="3419"/>
                  </a:lnTo>
                  <a:lnTo>
                    <a:pt x="6127" y="3412"/>
                  </a:lnTo>
                  <a:lnTo>
                    <a:pt x="6174" y="3405"/>
                  </a:lnTo>
                  <a:lnTo>
                    <a:pt x="6209" y="3412"/>
                  </a:lnTo>
                  <a:lnTo>
                    <a:pt x="6186" y="3454"/>
                  </a:lnTo>
                  <a:lnTo>
                    <a:pt x="6209" y="3495"/>
                  </a:lnTo>
                  <a:lnTo>
                    <a:pt x="6245" y="3536"/>
                  </a:lnTo>
                  <a:lnTo>
                    <a:pt x="6257" y="3578"/>
                  </a:lnTo>
                  <a:lnTo>
                    <a:pt x="6257" y="3585"/>
                  </a:lnTo>
                  <a:lnTo>
                    <a:pt x="6221" y="3619"/>
                  </a:lnTo>
                  <a:lnTo>
                    <a:pt x="6209" y="3633"/>
                  </a:lnTo>
                  <a:lnTo>
                    <a:pt x="6221" y="3640"/>
                  </a:lnTo>
                  <a:lnTo>
                    <a:pt x="6245" y="3633"/>
                  </a:lnTo>
                  <a:lnTo>
                    <a:pt x="6269" y="3612"/>
                  </a:lnTo>
                  <a:lnTo>
                    <a:pt x="6280" y="3592"/>
                  </a:lnTo>
                  <a:lnTo>
                    <a:pt x="6316" y="3619"/>
                  </a:lnTo>
                  <a:lnTo>
                    <a:pt x="6340" y="3654"/>
                  </a:lnTo>
                  <a:lnTo>
                    <a:pt x="6328" y="3688"/>
                  </a:lnTo>
                  <a:lnTo>
                    <a:pt x="6304" y="3723"/>
                  </a:lnTo>
                  <a:lnTo>
                    <a:pt x="6174" y="3813"/>
                  </a:lnTo>
                  <a:lnTo>
                    <a:pt x="6150" y="3840"/>
                  </a:lnTo>
                  <a:lnTo>
                    <a:pt x="6245" y="3820"/>
                  </a:lnTo>
                  <a:lnTo>
                    <a:pt x="6304" y="3778"/>
                  </a:lnTo>
                  <a:lnTo>
                    <a:pt x="6387" y="3688"/>
                  </a:lnTo>
                  <a:lnTo>
                    <a:pt x="6470" y="3723"/>
                  </a:lnTo>
                  <a:lnTo>
                    <a:pt x="6481" y="3730"/>
                  </a:lnTo>
                  <a:lnTo>
                    <a:pt x="6541" y="3737"/>
                  </a:lnTo>
                  <a:lnTo>
                    <a:pt x="6600" y="3744"/>
                  </a:lnTo>
                  <a:lnTo>
                    <a:pt x="6635" y="3744"/>
                  </a:lnTo>
                  <a:lnTo>
                    <a:pt x="6683" y="3757"/>
                  </a:lnTo>
                  <a:lnTo>
                    <a:pt x="6730" y="3785"/>
                  </a:lnTo>
                  <a:lnTo>
                    <a:pt x="6754" y="3806"/>
                  </a:lnTo>
                  <a:lnTo>
                    <a:pt x="6765" y="3854"/>
                  </a:lnTo>
                  <a:lnTo>
                    <a:pt x="6718" y="3882"/>
                  </a:lnTo>
                  <a:lnTo>
                    <a:pt x="6552" y="3965"/>
                  </a:lnTo>
                  <a:lnTo>
                    <a:pt x="6541" y="3971"/>
                  </a:lnTo>
                  <a:lnTo>
                    <a:pt x="6481" y="4034"/>
                  </a:lnTo>
                  <a:lnTo>
                    <a:pt x="6446" y="4061"/>
                  </a:lnTo>
                  <a:lnTo>
                    <a:pt x="6422" y="4082"/>
                  </a:lnTo>
                  <a:lnTo>
                    <a:pt x="6422" y="4096"/>
                  </a:lnTo>
                  <a:lnTo>
                    <a:pt x="6422" y="4110"/>
                  </a:lnTo>
                  <a:lnTo>
                    <a:pt x="6411" y="4130"/>
                  </a:lnTo>
                  <a:lnTo>
                    <a:pt x="6363" y="4172"/>
                  </a:lnTo>
                  <a:lnTo>
                    <a:pt x="6328" y="4186"/>
                  </a:lnTo>
                  <a:lnTo>
                    <a:pt x="6269" y="4179"/>
                  </a:lnTo>
                  <a:lnTo>
                    <a:pt x="6245" y="4172"/>
                  </a:lnTo>
                  <a:lnTo>
                    <a:pt x="6221" y="4165"/>
                  </a:lnTo>
                  <a:lnTo>
                    <a:pt x="6198" y="4165"/>
                  </a:lnTo>
                  <a:lnTo>
                    <a:pt x="6186" y="4158"/>
                  </a:lnTo>
                  <a:lnTo>
                    <a:pt x="6162" y="4158"/>
                  </a:lnTo>
                  <a:lnTo>
                    <a:pt x="6068" y="4186"/>
                  </a:lnTo>
                  <a:lnTo>
                    <a:pt x="6056" y="4199"/>
                  </a:lnTo>
                  <a:lnTo>
                    <a:pt x="6068" y="4206"/>
                  </a:lnTo>
                  <a:lnTo>
                    <a:pt x="6068" y="4213"/>
                  </a:lnTo>
                  <a:lnTo>
                    <a:pt x="6068" y="4220"/>
                  </a:lnTo>
                  <a:lnTo>
                    <a:pt x="6044" y="4234"/>
                  </a:lnTo>
                  <a:lnTo>
                    <a:pt x="6020" y="4227"/>
                  </a:lnTo>
                  <a:lnTo>
                    <a:pt x="5997" y="4234"/>
                  </a:lnTo>
                  <a:lnTo>
                    <a:pt x="5937" y="4275"/>
                  </a:lnTo>
                  <a:lnTo>
                    <a:pt x="5926" y="4262"/>
                  </a:lnTo>
                  <a:lnTo>
                    <a:pt x="5914" y="4262"/>
                  </a:lnTo>
                  <a:lnTo>
                    <a:pt x="5902" y="4275"/>
                  </a:lnTo>
                  <a:lnTo>
                    <a:pt x="5866" y="4282"/>
                  </a:lnTo>
                  <a:lnTo>
                    <a:pt x="5831" y="4275"/>
                  </a:lnTo>
                  <a:lnTo>
                    <a:pt x="5807" y="4262"/>
                  </a:lnTo>
                  <a:lnTo>
                    <a:pt x="5784" y="4248"/>
                  </a:lnTo>
                  <a:lnTo>
                    <a:pt x="5760" y="4241"/>
                  </a:lnTo>
                  <a:lnTo>
                    <a:pt x="5725" y="4220"/>
                  </a:lnTo>
                  <a:lnTo>
                    <a:pt x="5689" y="4199"/>
                  </a:lnTo>
                  <a:lnTo>
                    <a:pt x="5677" y="4192"/>
                  </a:lnTo>
                  <a:lnTo>
                    <a:pt x="5642" y="4172"/>
                  </a:lnTo>
                  <a:lnTo>
                    <a:pt x="5618" y="4172"/>
                  </a:lnTo>
                  <a:lnTo>
                    <a:pt x="5594" y="4179"/>
                  </a:lnTo>
                  <a:lnTo>
                    <a:pt x="5571" y="4172"/>
                  </a:lnTo>
                  <a:lnTo>
                    <a:pt x="5500" y="4151"/>
                  </a:lnTo>
                  <a:lnTo>
                    <a:pt x="5429" y="4130"/>
                  </a:lnTo>
                  <a:lnTo>
                    <a:pt x="5358" y="4123"/>
                  </a:lnTo>
                  <a:lnTo>
                    <a:pt x="5181" y="4144"/>
                  </a:lnTo>
                  <a:lnTo>
                    <a:pt x="4991" y="4179"/>
                  </a:lnTo>
                  <a:lnTo>
                    <a:pt x="4968" y="4186"/>
                  </a:lnTo>
                  <a:lnTo>
                    <a:pt x="4909" y="4220"/>
                  </a:lnTo>
                  <a:lnTo>
                    <a:pt x="4897" y="4227"/>
                  </a:lnTo>
                  <a:lnTo>
                    <a:pt x="4885" y="4234"/>
                  </a:lnTo>
                  <a:lnTo>
                    <a:pt x="4885" y="4241"/>
                  </a:lnTo>
                  <a:lnTo>
                    <a:pt x="4838" y="4248"/>
                  </a:lnTo>
                  <a:lnTo>
                    <a:pt x="4613" y="4317"/>
                  </a:lnTo>
                  <a:lnTo>
                    <a:pt x="4506" y="4338"/>
                  </a:lnTo>
                  <a:lnTo>
                    <a:pt x="4435" y="4344"/>
                  </a:lnTo>
                  <a:lnTo>
                    <a:pt x="4376" y="4338"/>
                  </a:lnTo>
                  <a:lnTo>
                    <a:pt x="4341" y="4331"/>
                  </a:lnTo>
                  <a:lnTo>
                    <a:pt x="4317" y="4331"/>
                  </a:lnTo>
                  <a:lnTo>
                    <a:pt x="4282" y="4317"/>
                  </a:lnTo>
                  <a:lnTo>
                    <a:pt x="4211" y="4275"/>
                  </a:lnTo>
                  <a:lnTo>
                    <a:pt x="4092" y="4144"/>
                  </a:lnTo>
                  <a:lnTo>
                    <a:pt x="4045" y="4172"/>
                  </a:lnTo>
                  <a:lnTo>
                    <a:pt x="3844" y="4248"/>
                  </a:lnTo>
                  <a:lnTo>
                    <a:pt x="3761" y="4289"/>
                  </a:lnTo>
                  <a:lnTo>
                    <a:pt x="3690" y="4310"/>
                  </a:lnTo>
                  <a:lnTo>
                    <a:pt x="3631" y="4317"/>
                  </a:lnTo>
                  <a:lnTo>
                    <a:pt x="3608" y="4310"/>
                  </a:lnTo>
                  <a:lnTo>
                    <a:pt x="3584" y="4296"/>
                  </a:lnTo>
                  <a:lnTo>
                    <a:pt x="3572" y="4282"/>
                  </a:lnTo>
                  <a:lnTo>
                    <a:pt x="3560" y="4275"/>
                  </a:lnTo>
                  <a:lnTo>
                    <a:pt x="3537" y="4275"/>
                  </a:lnTo>
                  <a:lnTo>
                    <a:pt x="3501" y="4303"/>
                  </a:lnTo>
                  <a:lnTo>
                    <a:pt x="3477" y="4331"/>
                  </a:lnTo>
                  <a:lnTo>
                    <a:pt x="3442" y="4331"/>
                  </a:lnTo>
                  <a:lnTo>
                    <a:pt x="3418" y="4331"/>
                  </a:lnTo>
                  <a:lnTo>
                    <a:pt x="3407" y="4324"/>
                  </a:lnTo>
                  <a:lnTo>
                    <a:pt x="3407" y="4310"/>
                  </a:lnTo>
                  <a:lnTo>
                    <a:pt x="3395" y="4310"/>
                  </a:lnTo>
                  <a:lnTo>
                    <a:pt x="3395" y="4303"/>
                  </a:lnTo>
                  <a:lnTo>
                    <a:pt x="3383" y="4296"/>
                  </a:lnTo>
                  <a:lnTo>
                    <a:pt x="3371" y="4289"/>
                  </a:lnTo>
                  <a:lnTo>
                    <a:pt x="3347" y="4282"/>
                  </a:lnTo>
                  <a:lnTo>
                    <a:pt x="3324" y="4275"/>
                  </a:lnTo>
                  <a:lnTo>
                    <a:pt x="3300" y="4282"/>
                  </a:lnTo>
                  <a:lnTo>
                    <a:pt x="3276" y="4289"/>
                  </a:lnTo>
                  <a:lnTo>
                    <a:pt x="3229" y="4310"/>
                  </a:lnTo>
                  <a:lnTo>
                    <a:pt x="3170" y="4275"/>
                  </a:lnTo>
                  <a:lnTo>
                    <a:pt x="3146" y="4255"/>
                  </a:lnTo>
                  <a:lnTo>
                    <a:pt x="3111" y="4206"/>
                  </a:lnTo>
                  <a:lnTo>
                    <a:pt x="3087" y="4186"/>
                  </a:lnTo>
                  <a:lnTo>
                    <a:pt x="3040" y="4179"/>
                  </a:lnTo>
                  <a:lnTo>
                    <a:pt x="2945" y="4165"/>
                  </a:lnTo>
                  <a:lnTo>
                    <a:pt x="2898" y="4151"/>
                  </a:lnTo>
                  <a:lnTo>
                    <a:pt x="2862" y="4130"/>
                  </a:lnTo>
                  <a:lnTo>
                    <a:pt x="2827" y="4096"/>
                  </a:lnTo>
                  <a:lnTo>
                    <a:pt x="2815" y="4061"/>
                  </a:lnTo>
                  <a:lnTo>
                    <a:pt x="2803" y="3985"/>
                  </a:lnTo>
                  <a:lnTo>
                    <a:pt x="2815" y="3965"/>
                  </a:lnTo>
                  <a:lnTo>
                    <a:pt x="2874" y="3937"/>
                  </a:lnTo>
                  <a:lnTo>
                    <a:pt x="2886" y="3916"/>
                  </a:lnTo>
                  <a:lnTo>
                    <a:pt x="2874" y="3902"/>
                  </a:lnTo>
                  <a:lnTo>
                    <a:pt x="2780" y="3840"/>
                  </a:lnTo>
                  <a:lnTo>
                    <a:pt x="2709" y="3868"/>
                  </a:lnTo>
                  <a:lnTo>
                    <a:pt x="2638" y="3882"/>
                  </a:lnTo>
                  <a:lnTo>
                    <a:pt x="2472" y="3902"/>
                  </a:lnTo>
                  <a:lnTo>
                    <a:pt x="2094" y="3923"/>
                  </a:lnTo>
                  <a:lnTo>
                    <a:pt x="1987" y="3937"/>
                  </a:lnTo>
                  <a:lnTo>
                    <a:pt x="1845" y="3999"/>
                  </a:lnTo>
                  <a:lnTo>
                    <a:pt x="1786" y="4013"/>
                  </a:lnTo>
                  <a:lnTo>
                    <a:pt x="1550" y="4047"/>
                  </a:lnTo>
                  <a:lnTo>
                    <a:pt x="1408" y="4075"/>
                  </a:lnTo>
                  <a:lnTo>
                    <a:pt x="1372" y="4047"/>
                  </a:lnTo>
                  <a:lnTo>
                    <a:pt x="1360" y="3923"/>
                  </a:lnTo>
                  <a:lnTo>
                    <a:pt x="1349" y="3896"/>
                  </a:lnTo>
                  <a:lnTo>
                    <a:pt x="1325" y="3875"/>
                  </a:lnTo>
                  <a:lnTo>
                    <a:pt x="1301" y="3868"/>
                  </a:lnTo>
                  <a:lnTo>
                    <a:pt x="1278" y="3854"/>
                  </a:lnTo>
                  <a:lnTo>
                    <a:pt x="1289" y="3826"/>
                  </a:lnTo>
                  <a:lnTo>
                    <a:pt x="1325" y="3806"/>
                  </a:lnTo>
                  <a:lnTo>
                    <a:pt x="1360" y="3750"/>
                  </a:lnTo>
                  <a:lnTo>
                    <a:pt x="1313" y="3695"/>
                  </a:lnTo>
                  <a:lnTo>
                    <a:pt x="1301" y="3640"/>
                  </a:lnTo>
                  <a:lnTo>
                    <a:pt x="1301" y="3564"/>
                  </a:lnTo>
                  <a:lnTo>
                    <a:pt x="1278" y="3523"/>
                  </a:lnTo>
                  <a:lnTo>
                    <a:pt x="1242" y="3467"/>
                  </a:lnTo>
                  <a:lnTo>
                    <a:pt x="1230" y="3426"/>
                  </a:lnTo>
                  <a:lnTo>
                    <a:pt x="1195" y="3398"/>
                  </a:lnTo>
                  <a:lnTo>
                    <a:pt x="1159" y="3364"/>
                  </a:lnTo>
                  <a:lnTo>
                    <a:pt x="1136" y="3329"/>
                  </a:lnTo>
                  <a:lnTo>
                    <a:pt x="1100" y="3302"/>
                  </a:lnTo>
                  <a:lnTo>
                    <a:pt x="1100" y="3274"/>
                  </a:lnTo>
                  <a:lnTo>
                    <a:pt x="1100" y="3233"/>
                  </a:lnTo>
                  <a:lnTo>
                    <a:pt x="1077" y="3108"/>
                  </a:lnTo>
                  <a:lnTo>
                    <a:pt x="1041" y="3067"/>
                  </a:lnTo>
                  <a:lnTo>
                    <a:pt x="1006" y="3039"/>
                  </a:lnTo>
                  <a:lnTo>
                    <a:pt x="970" y="2963"/>
                  </a:lnTo>
                  <a:lnTo>
                    <a:pt x="947" y="2949"/>
                  </a:lnTo>
                  <a:lnTo>
                    <a:pt x="887" y="2901"/>
                  </a:lnTo>
                  <a:lnTo>
                    <a:pt x="864" y="2887"/>
                  </a:lnTo>
                  <a:lnTo>
                    <a:pt x="828" y="2832"/>
                  </a:lnTo>
                  <a:lnTo>
                    <a:pt x="568" y="2611"/>
                  </a:lnTo>
                  <a:lnTo>
                    <a:pt x="485" y="2487"/>
                  </a:lnTo>
                  <a:lnTo>
                    <a:pt x="426" y="2418"/>
                  </a:lnTo>
                  <a:lnTo>
                    <a:pt x="391" y="2390"/>
                  </a:lnTo>
                  <a:lnTo>
                    <a:pt x="332" y="2300"/>
                  </a:lnTo>
                  <a:lnTo>
                    <a:pt x="308" y="2273"/>
                  </a:lnTo>
                  <a:lnTo>
                    <a:pt x="261" y="2259"/>
                  </a:lnTo>
                  <a:lnTo>
                    <a:pt x="142" y="2224"/>
                  </a:lnTo>
                  <a:lnTo>
                    <a:pt x="142" y="2203"/>
                  </a:lnTo>
                  <a:lnTo>
                    <a:pt x="201" y="2141"/>
                  </a:lnTo>
                  <a:lnTo>
                    <a:pt x="272" y="2128"/>
                  </a:lnTo>
                  <a:lnTo>
                    <a:pt x="355" y="2100"/>
                  </a:lnTo>
                  <a:lnTo>
                    <a:pt x="462" y="2072"/>
                  </a:lnTo>
                  <a:lnTo>
                    <a:pt x="485" y="2065"/>
                  </a:lnTo>
                  <a:lnTo>
                    <a:pt x="497" y="2045"/>
                  </a:lnTo>
                  <a:lnTo>
                    <a:pt x="497" y="2010"/>
                  </a:lnTo>
                  <a:lnTo>
                    <a:pt x="497" y="1976"/>
                  </a:lnTo>
                  <a:lnTo>
                    <a:pt x="473" y="1941"/>
                  </a:lnTo>
                  <a:lnTo>
                    <a:pt x="462" y="1927"/>
                  </a:lnTo>
                  <a:lnTo>
                    <a:pt x="462" y="1907"/>
                  </a:lnTo>
                  <a:lnTo>
                    <a:pt x="462" y="1865"/>
                  </a:lnTo>
                  <a:lnTo>
                    <a:pt x="462" y="1844"/>
                  </a:lnTo>
                  <a:lnTo>
                    <a:pt x="450" y="1824"/>
                  </a:lnTo>
                  <a:lnTo>
                    <a:pt x="426" y="1803"/>
                  </a:lnTo>
                  <a:lnTo>
                    <a:pt x="379" y="1755"/>
                  </a:lnTo>
                  <a:lnTo>
                    <a:pt x="320" y="1672"/>
                  </a:lnTo>
                  <a:lnTo>
                    <a:pt x="308" y="1658"/>
                  </a:lnTo>
                  <a:lnTo>
                    <a:pt x="320" y="1630"/>
                  </a:lnTo>
                  <a:lnTo>
                    <a:pt x="308" y="1540"/>
                  </a:lnTo>
                  <a:lnTo>
                    <a:pt x="308" y="1534"/>
                  </a:lnTo>
                  <a:lnTo>
                    <a:pt x="391" y="1430"/>
                  </a:lnTo>
                  <a:lnTo>
                    <a:pt x="556" y="1389"/>
                  </a:lnTo>
                  <a:lnTo>
                    <a:pt x="627" y="1389"/>
                  </a:lnTo>
                  <a:lnTo>
                    <a:pt x="698" y="1368"/>
                  </a:lnTo>
                  <a:lnTo>
                    <a:pt x="674" y="1326"/>
                  </a:lnTo>
                  <a:lnTo>
                    <a:pt x="663" y="1313"/>
                  </a:lnTo>
                  <a:lnTo>
                    <a:pt x="651" y="1306"/>
                  </a:lnTo>
                  <a:lnTo>
                    <a:pt x="604" y="1292"/>
                  </a:lnTo>
                  <a:lnTo>
                    <a:pt x="639" y="1250"/>
                  </a:lnTo>
                  <a:lnTo>
                    <a:pt x="651" y="1078"/>
                  </a:lnTo>
                  <a:lnTo>
                    <a:pt x="615" y="1022"/>
                  </a:lnTo>
                  <a:lnTo>
                    <a:pt x="615" y="1009"/>
                  </a:lnTo>
                  <a:lnTo>
                    <a:pt x="592" y="988"/>
                  </a:lnTo>
                  <a:lnTo>
                    <a:pt x="580" y="974"/>
                  </a:lnTo>
                  <a:lnTo>
                    <a:pt x="592" y="947"/>
                  </a:lnTo>
                  <a:lnTo>
                    <a:pt x="450" y="829"/>
                  </a:lnTo>
                  <a:lnTo>
                    <a:pt x="178" y="857"/>
                  </a:lnTo>
                  <a:lnTo>
                    <a:pt x="142" y="843"/>
                  </a:lnTo>
                  <a:lnTo>
                    <a:pt x="36" y="843"/>
                  </a:lnTo>
                  <a:lnTo>
                    <a:pt x="12" y="836"/>
                  </a:lnTo>
                  <a:lnTo>
                    <a:pt x="0" y="822"/>
                  </a:lnTo>
                  <a:lnTo>
                    <a:pt x="0" y="788"/>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602;p22">
              <a:extLst>
                <a:ext uri="{FF2B5EF4-FFF2-40B4-BE49-F238E27FC236}">
                  <a16:creationId xmlns:a16="http://schemas.microsoft.com/office/drawing/2014/main" id="{114D456D-F125-FE7D-BCEE-5EE550144084}"/>
                </a:ext>
              </a:extLst>
            </p:cNvPr>
            <p:cNvSpPr/>
            <p:nvPr/>
          </p:nvSpPr>
          <p:spPr>
            <a:xfrm flipH="1">
              <a:off x="3835425" y="2697687"/>
              <a:ext cx="380180" cy="517574"/>
            </a:xfrm>
            <a:custGeom>
              <a:avLst/>
              <a:gdLst/>
              <a:ahLst/>
              <a:cxnLst/>
              <a:rect l="l" t="t" r="r" b="b"/>
              <a:pathLst>
                <a:path w="6245" h="5430" extrusionOk="0">
                  <a:moveTo>
                    <a:pt x="24" y="2591"/>
                  </a:moveTo>
                  <a:lnTo>
                    <a:pt x="36" y="2563"/>
                  </a:lnTo>
                  <a:lnTo>
                    <a:pt x="59" y="2536"/>
                  </a:lnTo>
                  <a:lnTo>
                    <a:pt x="83" y="2508"/>
                  </a:lnTo>
                  <a:lnTo>
                    <a:pt x="166" y="2404"/>
                  </a:lnTo>
                  <a:lnTo>
                    <a:pt x="237" y="2370"/>
                  </a:lnTo>
                  <a:lnTo>
                    <a:pt x="272" y="2356"/>
                  </a:lnTo>
                  <a:lnTo>
                    <a:pt x="296" y="2342"/>
                  </a:lnTo>
                  <a:lnTo>
                    <a:pt x="331" y="2335"/>
                  </a:lnTo>
                  <a:lnTo>
                    <a:pt x="355" y="2335"/>
                  </a:lnTo>
                  <a:lnTo>
                    <a:pt x="390" y="2335"/>
                  </a:lnTo>
                  <a:lnTo>
                    <a:pt x="497" y="2363"/>
                  </a:lnTo>
                  <a:lnTo>
                    <a:pt x="532" y="2370"/>
                  </a:lnTo>
                  <a:lnTo>
                    <a:pt x="544" y="2384"/>
                  </a:lnTo>
                  <a:lnTo>
                    <a:pt x="568" y="2418"/>
                  </a:lnTo>
                  <a:lnTo>
                    <a:pt x="580" y="2432"/>
                  </a:lnTo>
                  <a:lnTo>
                    <a:pt x="603" y="2439"/>
                  </a:lnTo>
                  <a:lnTo>
                    <a:pt x="627" y="2466"/>
                  </a:lnTo>
                  <a:lnTo>
                    <a:pt x="651" y="2473"/>
                  </a:lnTo>
                  <a:lnTo>
                    <a:pt x="674" y="2480"/>
                  </a:lnTo>
                  <a:lnTo>
                    <a:pt x="698" y="2473"/>
                  </a:lnTo>
                  <a:lnTo>
                    <a:pt x="722" y="2466"/>
                  </a:lnTo>
                  <a:lnTo>
                    <a:pt x="757" y="2473"/>
                  </a:lnTo>
                  <a:lnTo>
                    <a:pt x="804" y="2466"/>
                  </a:lnTo>
                  <a:lnTo>
                    <a:pt x="840" y="2460"/>
                  </a:lnTo>
                  <a:lnTo>
                    <a:pt x="970" y="2390"/>
                  </a:lnTo>
                  <a:lnTo>
                    <a:pt x="1029" y="2404"/>
                  </a:lnTo>
                  <a:lnTo>
                    <a:pt x="1053" y="2370"/>
                  </a:lnTo>
                  <a:lnTo>
                    <a:pt x="1076" y="2363"/>
                  </a:lnTo>
                  <a:lnTo>
                    <a:pt x="1159" y="2335"/>
                  </a:lnTo>
                  <a:lnTo>
                    <a:pt x="1159" y="2314"/>
                  </a:lnTo>
                  <a:lnTo>
                    <a:pt x="1254" y="2321"/>
                  </a:lnTo>
                  <a:lnTo>
                    <a:pt x="1348" y="2328"/>
                  </a:lnTo>
                  <a:lnTo>
                    <a:pt x="1455" y="2342"/>
                  </a:lnTo>
                  <a:lnTo>
                    <a:pt x="1538" y="2342"/>
                  </a:lnTo>
                  <a:lnTo>
                    <a:pt x="1573" y="2321"/>
                  </a:lnTo>
                  <a:lnTo>
                    <a:pt x="1561" y="2252"/>
                  </a:lnTo>
                  <a:lnTo>
                    <a:pt x="1289" y="1900"/>
                  </a:lnTo>
                  <a:lnTo>
                    <a:pt x="1254" y="1817"/>
                  </a:lnTo>
                  <a:lnTo>
                    <a:pt x="1242" y="1727"/>
                  </a:lnTo>
                  <a:lnTo>
                    <a:pt x="1289" y="1631"/>
                  </a:lnTo>
                  <a:lnTo>
                    <a:pt x="1242" y="1624"/>
                  </a:lnTo>
                  <a:lnTo>
                    <a:pt x="1254" y="1610"/>
                  </a:lnTo>
                  <a:lnTo>
                    <a:pt x="1289" y="1589"/>
                  </a:lnTo>
                  <a:lnTo>
                    <a:pt x="1266" y="1555"/>
                  </a:lnTo>
                  <a:lnTo>
                    <a:pt x="1206" y="1513"/>
                  </a:lnTo>
                  <a:lnTo>
                    <a:pt x="1195" y="1486"/>
                  </a:lnTo>
                  <a:lnTo>
                    <a:pt x="1195" y="1472"/>
                  </a:lnTo>
                  <a:lnTo>
                    <a:pt x="1218" y="1465"/>
                  </a:lnTo>
                  <a:lnTo>
                    <a:pt x="1254" y="1458"/>
                  </a:lnTo>
                  <a:lnTo>
                    <a:pt x="1266" y="1444"/>
                  </a:lnTo>
                  <a:lnTo>
                    <a:pt x="1277" y="1430"/>
                  </a:lnTo>
                  <a:lnTo>
                    <a:pt x="1277" y="1417"/>
                  </a:lnTo>
                  <a:lnTo>
                    <a:pt x="1266" y="1410"/>
                  </a:lnTo>
                  <a:lnTo>
                    <a:pt x="1266" y="1403"/>
                  </a:lnTo>
                  <a:lnTo>
                    <a:pt x="1325" y="1355"/>
                  </a:lnTo>
                  <a:lnTo>
                    <a:pt x="1337" y="1334"/>
                  </a:lnTo>
                  <a:lnTo>
                    <a:pt x="1313" y="1299"/>
                  </a:lnTo>
                  <a:lnTo>
                    <a:pt x="1266" y="1285"/>
                  </a:lnTo>
                  <a:lnTo>
                    <a:pt x="1218" y="1279"/>
                  </a:lnTo>
                  <a:lnTo>
                    <a:pt x="1183" y="1265"/>
                  </a:lnTo>
                  <a:lnTo>
                    <a:pt x="1159" y="1244"/>
                  </a:lnTo>
                  <a:lnTo>
                    <a:pt x="1147" y="1216"/>
                  </a:lnTo>
                  <a:lnTo>
                    <a:pt x="1100" y="1189"/>
                  </a:lnTo>
                  <a:lnTo>
                    <a:pt x="1088" y="1154"/>
                  </a:lnTo>
                  <a:lnTo>
                    <a:pt x="1112" y="1051"/>
                  </a:lnTo>
                  <a:lnTo>
                    <a:pt x="1112" y="1016"/>
                  </a:lnTo>
                  <a:lnTo>
                    <a:pt x="1100" y="988"/>
                  </a:lnTo>
                  <a:lnTo>
                    <a:pt x="1076" y="968"/>
                  </a:lnTo>
                  <a:lnTo>
                    <a:pt x="1029" y="954"/>
                  </a:lnTo>
                  <a:lnTo>
                    <a:pt x="1053" y="940"/>
                  </a:lnTo>
                  <a:lnTo>
                    <a:pt x="1041" y="919"/>
                  </a:lnTo>
                  <a:lnTo>
                    <a:pt x="1041" y="906"/>
                  </a:lnTo>
                  <a:lnTo>
                    <a:pt x="1029" y="878"/>
                  </a:lnTo>
                  <a:lnTo>
                    <a:pt x="1076" y="802"/>
                  </a:lnTo>
                  <a:lnTo>
                    <a:pt x="1088" y="788"/>
                  </a:lnTo>
                  <a:lnTo>
                    <a:pt x="1064" y="774"/>
                  </a:lnTo>
                  <a:lnTo>
                    <a:pt x="970" y="754"/>
                  </a:lnTo>
                  <a:lnTo>
                    <a:pt x="958" y="740"/>
                  </a:lnTo>
                  <a:lnTo>
                    <a:pt x="970" y="726"/>
                  </a:lnTo>
                  <a:lnTo>
                    <a:pt x="1017" y="678"/>
                  </a:lnTo>
                  <a:lnTo>
                    <a:pt x="1029" y="650"/>
                  </a:lnTo>
                  <a:lnTo>
                    <a:pt x="1029" y="602"/>
                  </a:lnTo>
                  <a:lnTo>
                    <a:pt x="982" y="464"/>
                  </a:lnTo>
                  <a:lnTo>
                    <a:pt x="1005" y="104"/>
                  </a:lnTo>
                  <a:lnTo>
                    <a:pt x="1029" y="56"/>
                  </a:lnTo>
                  <a:lnTo>
                    <a:pt x="1029" y="56"/>
                  </a:lnTo>
                  <a:lnTo>
                    <a:pt x="1064" y="63"/>
                  </a:lnTo>
                  <a:lnTo>
                    <a:pt x="1218" y="28"/>
                  </a:lnTo>
                  <a:lnTo>
                    <a:pt x="1348" y="1"/>
                  </a:lnTo>
                  <a:lnTo>
                    <a:pt x="1384" y="8"/>
                  </a:lnTo>
                  <a:lnTo>
                    <a:pt x="1467" y="15"/>
                  </a:lnTo>
                  <a:lnTo>
                    <a:pt x="1538" y="35"/>
                  </a:lnTo>
                  <a:lnTo>
                    <a:pt x="1679" y="15"/>
                  </a:lnTo>
                  <a:lnTo>
                    <a:pt x="1762" y="15"/>
                  </a:lnTo>
                  <a:lnTo>
                    <a:pt x="1904" y="42"/>
                  </a:lnTo>
                  <a:lnTo>
                    <a:pt x="1987" y="49"/>
                  </a:lnTo>
                  <a:lnTo>
                    <a:pt x="2034" y="49"/>
                  </a:lnTo>
                  <a:lnTo>
                    <a:pt x="2105" y="63"/>
                  </a:lnTo>
                  <a:lnTo>
                    <a:pt x="2141" y="84"/>
                  </a:lnTo>
                  <a:lnTo>
                    <a:pt x="2235" y="104"/>
                  </a:lnTo>
                  <a:lnTo>
                    <a:pt x="2247" y="146"/>
                  </a:lnTo>
                  <a:lnTo>
                    <a:pt x="2413" y="284"/>
                  </a:lnTo>
                  <a:lnTo>
                    <a:pt x="2436" y="312"/>
                  </a:lnTo>
                  <a:lnTo>
                    <a:pt x="2436" y="325"/>
                  </a:lnTo>
                  <a:lnTo>
                    <a:pt x="2448" y="332"/>
                  </a:lnTo>
                  <a:lnTo>
                    <a:pt x="2472" y="339"/>
                  </a:lnTo>
                  <a:lnTo>
                    <a:pt x="2507" y="346"/>
                  </a:lnTo>
                  <a:lnTo>
                    <a:pt x="2555" y="339"/>
                  </a:lnTo>
                  <a:lnTo>
                    <a:pt x="2637" y="319"/>
                  </a:lnTo>
                  <a:lnTo>
                    <a:pt x="2756" y="346"/>
                  </a:lnTo>
                  <a:lnTo>
                    <a:pt x="2791" y="367"/>
                  </a:lnTo>
                  <a:lnTo>
                    <a:pt x="2839" y="388"/>
                  </a:lnTo>
                  <a:lnTo>
                    <a:pt x="2909" y="401"/>
                  </a:lnTo>
                  <a:lnTo>
                    <a:pt x="2969" y="401"/>
                  </a:lnTo>
                  <a:lnTo>
                    <a:pt x="3016" y="395"/>
                  </a:lnTo>
                  <a:lnTo>
                    <a:pt x="3063" y="395"/>
                  </a:lnTo>
                  <a:lnTo>
                    <a:pt x="3111" y="415"/>
                  </a:lnTo>
                  <a:lnTo>
                    <a:pt x="3193" y="457"/>
                  </a:lnTo>
                  <a:lnTo>
                    <a:pt x="3288" y="519"/>
                  </a:lnTo>
                  <a:lnTo>
                    <a:pt x="3323" y="574"/>
                  </a:lnTo>
                  <a:lnTo>
                    <a:pt x="3252" y="595"/>
                  </a:lnTo>
                  <a:lnTo>
                    <a:pt x="3205" y="650"/>
                  </a:lnTo>
                  <a:lnTo>
                    <a:pt x="3323" y="781"/>
                  </a:lnTo>
                  <a:lnTo>
                    <a:pt x="3335" y="816"/>
                  </a:lnTo>
                  <a:lnTo>
                    <a:pt x="3347" y="843"/>
                  </a:lnTo>
                  <a:lnTo>
                    <a:pt x="3288" y="913"/>
                  </a:lnTo>
                  <a:lnTo>
                    <a:pt x="3252" y="947"/>
                  </a:lnTo>
                  <a:lnTo>
                    <a:pt x="3252" y="982"/>
                  </a:lnTo>
                  <a:lnTo>
                    <a:pt x="3276" y="1016"/>
                  </a:lnTo>
                  <a:lnTo>
                    <a:pt x="3347" y="1071"/>
                  </a:lnTo>
                  <a:lnTo>
                    <a:pt x="3430" y="1154"/>
                  </a:lnTo>
                  <a:lnTo>
                    <a:pt x="3477" y="1341"/>
                  </a:lnTo>
                  <a:lnTo>
                    <a:pt x="3477" y="1361"/>
                  </a:lnTo>
                  <a:lnTo>
                    <a:pt x="3584" y="1465"/>
                  </a:lnTo>
                  <a:lnTo>
                    <a:pt x="3607" y="1520"/>
                  </a:lnTo>
                  <a:lnTo>
                    <a:pt x="3631" y="1541"/>
                  </a:lnTo>
                  <a:lnTo>
                    <a:pt x="3655" y="1562"/>
                  </a:lnTo>
                  <a:lnTo>
                    <a:pt x="3832" y="1617"/>
                  </a:lnTo>
                  <a:lnTo>
                    <a:pt x="3915" y="1672"/>
                  </a:lnTo>
                  <a:lnTo>
                    <a:pt x="3950" y="1693"/>
                  </a:lnTo>
                  <a:lnTo>
                    <a:pt x="4009" y="1803"/>
                  </a:lnTo>
                  <a:lnTo>
                    <a:pt x="4128" y="1879"/>
                  </a:lnTo>
                  <a:lnTo>
                    <a:pt x="4210" y="1990"/>
                  </a:lnTo>
                  <a:lnTo>
                    <a:pt x="4246" y="2142"/>
                  </a:lnTo>
                  <a:lnTo>
                    <a:pt x="4293" y="2280"/>
                  </a:lnTo>
                  <a:lnTo>
                    <a:pt x="4329" y="2321"/>
                  </a:lnTo>
                  <a:lnTo>
                    <a:pt x="4423" y="2404"/>
                  </a:lnTo>
                  <a:lnTo>
                    <a:pt x="4506" y="2439"/>
                  </a:lnTo>
                  <a:lnTo>
                    <a:pt x="4530" y="2480"/>
                  </a:lnTo>
                  <a:lnTo>
                    <a:pt x="4613" y="2542"/>
                  </a:lnTo>
                  <a:lnTo>
                    <a:pt x="4636" y="2577"/>
                  </a:lnTo>
                  <a:lnTo>
                    <a:pt x="4707" y="2639"/>
                  </a:lnTo>
                  <a:lnTo>
                    <a:pt x="4896" y="2770"/>
                  </a:lnTo>
                  <a:lnTo>
                    <a:pt x="4837" y="2832"/>
                  </a:lnTo>
                  <a:lnTo>
                    <a:pt x="4837" y="2853"/>
                  </a:lnTo>
                  <a:lnTo>
                    <a:pt x="4956" y="2888"/>
                  </a:lnTo>
                  <a:lnTo>
                    <a:pt x="5003" y="2902"/>
                  </a:lnTo>
                  <a:lnTo>
                    <a:pt x="5027" y="2929"/>
                  </a:lnTo>
                  <a:lnTo>
                    <a:pt x="5086" y="3019"/>
                  </a:lnTo>
                  <a:lnTo>
                    <a:pt x="5121" y="3047"/>
                  </a:lnTo>
                  <a:lnTo>
                    <a:pt x="5180" y="3116"/>
                  </a:lnTo>
                  <a:lnTo>
                    <a:pt x="5263" y="3240"/>
                  </a:lnTo>
                  <a:lnTo>
                    <a:pt x="5523" y="3461"/>
                  </a:lnTo>
                  <a:lnTo>
                    <a:pt x="5559" y="3516"/>
                  </a:lnTo>
                  <a:lnTo>
                    <a:pt x="5582" y="3530"/>
                  </a:lnTo>
                  <a:lnTo>
                    <a:pt x="5642" y="3578"/>
                  </a:lnTo>
                  <a:lnTo>
                    <a:pt x="5665" y="3592"/>
                  </a:lnTo>
                  <a:lnTo>
                    <a:pt x="5701" y="3668"/>
                  </a:lnTo>
                  <a:lnTo>
                    <a:pt x="5736" y="3696"/>
                  </a:lnTo>
                  <a:lnTo>
                    <a:pt x="5772" y="3737"/>
                  </a:lnTo>
                  <a:lnTo>
                    <a:pt x="5795" y="3862"/>
                  </a:lnTo>
                  <a:lnTo>
                    <a:pt x="5795" y="3903"/>
                  </a:lnTo>
                  <a:lnTo>
                    <a:pt x="5795" y="3931"/>
                  </a:lnTo>
                  <a:lnTo>
                    <a:pt x="5831" y="3958"/>
                  </a:lnTo>
                  <a:lnTo>
                    <a:pt x="5854" y="3993"/>
                  </a:lnTo>
                  <a:lnTo>
                    <a:pt x="5890" y="4027"/>
                  </a:lnTo>
                  <a:lnTo>
                    <a:pt x="5925" y="4055"/>
                  </a:lnTo>
                  <a:lnTo>
                    <a:pt x="5937" y="4096"/>
                  </a:lnTo>
                  <a:lnTo>
                    <a:pt x="5973" y="4152"/>
                  </a:lnTo>
                  <a:lnTo>
                    <a:pt x="5996" y="4193"/>
                  </a:lnTo>
                  <a:lnTo>
                    <a:pt x="5996" y="4269"/>
                  </a:lnTo>
                  <a:lnTo>
                    <a:pt x="6008" y="4324"/>
                  </a:lnTo>
                  <a:lnTo>
                    <a:pt x="6055" y="4379"/>
                  </a:lnTo>
                  <a:lnTo>
                    <a:pt x="6020" y="4435"/>
                  </a:lnTo>
                  <a:lnTo>
                    <a:pt x="5984" y="4455"/>
                  </a:lnTo>
                  <a:lnTo>
                    <a:pt x="5973" y="4483"/>
                  </a:lnTo>
                  <a:lnTo>
                    <a:pt x="5996" y="4497"/>
                  </a:lnTo>
                  <a:lnTo>
                    <a:pt x="6020" y="4504"/>
                  </a:lnTo>
                  <a:lnTo>
                    <a:pt x="6044" y="4525"/>
                  </a:lnTo>
                  <a:lnTo>
                    <a:pt x="6055" y="4552"/>
                  </a:lnTo>
                  <a:lnTo>
                    <a:pt x="6067" y="4676"/>
                  </a:lnTo>
                  <a:lnTo>
                    <a:pt x="6103" y="4704"/>
                  </a:lnTo>
                  <a:lnTo>
                    <a:pt x="6162" y="4725"/>
                  </a:lnTo>
                  <a:lnTo>
                    <a:pt x="6174" y="4780"/>
                  </a:lnTo>
                  <a:lnTo>
                    <a:pt x="6162" y="4815"/>
                  </a:lnTo>
                  <a:lnTo>
                    <a:pt x="6186" y="4877"/>
                  </a:lnTo>
                  <a:lnTo>
                    <a:pt x="6221" y="4897"/>
                  </a:lnTo>
                  <a:lnTo>
                    <a:pt x="6233" y="4918"/>
                  </a:lnTo>
                  <a:lnTo>
                    <a:pt x="6245" y="4946"/>
                  </a:lnTo>
                  <a:lnTo>
                    <a:pt x="6245" y="4967"/>
                  </a:lnTo>
                  <a:lnTo>
                    <a:pt x="6174" y="5008"/>
                  </a:lnTo>
                  <a:lnTo>
                    <a:pt x="6115" y="5015"/>
                  </a:lnTo>
                  <a:lnTo>
                    <a:pt x="6067" y="5063"/>
                  </a:lnTo>
                  <a:lnTo>
                    <a:pt x="5984" y="5105"/>
                  </a:lnTo>
                  <a:lnTo>
                    <a:pt x="5925" y="5194"/>
                  </a:lnTo>
                  <a:lnTo>
                    <a:pt x="5925" y="5339"/>
                  </a:lnTo>
                  <a:lnTo>
                    <a:pt x="5819" y="5291"/>
                  </a:lnTo>
                  <a:lnTo>
                    <a:pt x="5772" y="5291"/>
                  </a:lnTo>
                  <a:lnTo>
                    <a:pt x="5712" y="5298"/>
                  </a:lnTo>
                  <a:lnTo>
                    <a:pt x="5677" y="5319"/>
                  </a:lnTo>
                  <a:lnTo>
                    <a:pt x="5630" y="5339"/>
                  </a:lnTo>
                  <a:lnTo>
                    <a:pt x="5559" y="5360"/>
                  </a:lnTo>
                  <a:lnTo>
                    <a:pt x="5251" y="5422"/>
                  </a:lnTo>
                  <a:lnTo>
                    <a:pt x="5145" y="5429"/>
                  </a:lnTo>
                  <a:lnTo>
                    <a:pt x="5097" y="5422"/>
                  </a:lnTo>
                  <a:lnTo>
                    <a:pt x="5062" y="5395"/>
                  </a:lnTo>
                  <a:lnTo>
                    <a:pt x="4979" y="5298"/>
                  </a:lnTo>
                  <a:lnTo>
                    <a:pt x="4837" y="5208"/>
                  </a:lnTo>
                  <a:lnTo>
                    <a:pt x="4459" y="5029"/>
                  </a:lnTo>
                  <a:lnTo>
                    <a:pt x="4388" y="4980"/>
                  </a:lnTo>
                  <a:lnTo>
                    <a:pt x="4364" y="4904"/>
                  </a:lnTo>
                  <a:lnTo>
                    <a:pt x="4270" y="4849"/>
                  </a:lnTo>
                  <a:lnTo>
                    <a:pt x="4246" y="4766"/>
                  </a:lnTo>
                  <a:lnTo>
                    <a:pt x="4163" y="4663"/>
                  </a:lnTo>
                  <a:lnTo>
                    <a:pt x="4057" y="4559"/>
                  </a:lnTo>
                  <a:lnTo>
                    <a:pt x="3950" y="4476"/>
                  </a:lnTo>
                  <a:lnTo>
                    <a:pt x="3867" y="4407"/>
                  </a:lnTo>
                  <a:lnTo>
                    <a:pt x="3820" y="4379"/>
                  </a:lnTo>
                  <a:lnTo>
                    <a:pt x="3773" y="4373"/>
                  </a:lnTo>
                  <a:lnTo>
                    <a:pt x="3726" y="4373"/>
                  </a:lnTo>
                  <a:lnTo>
                    <a:pt x="3690" y="4379"/>
                  </a:lnTo>
                  <a:lnTo>
                    <a:pt x="3655" y="4379"/>
                  </a:lnTo>
                  <a:lnTo>
                    <a:pt x="3619" y="4373"/>
                  </a:lnTo>
                  <a:lnTo>
                    <a:pt x="3584" y="4359"/>
                  </a:lnTo>
                  <a:lnTo>
                    <a:pt x="3548" y="4345"/>
                  </a:lnTo>
                  <a:lnTo>
                    <a:pt x="3465" y="4338"/>
                  </a:lnTo>
                  <a:lnTo>
                    <a:pt x="3442" y="4324"/>
                  </a:lnTo>
                  <a:lnTo>
                    <a:pt x="3418" y="4310"/>
                  </a:lnTo>
                  <a:lnTo>
                    <a:pt x="3394" y="4283"/>
                  </a:lnTo>
                  <a:lnTo>
                    <a:pt x="3371" y="4276"/>
                  </a:lnTo>
                  <a:lnTo>
                    <a:pt x="3347" y="4269"/>
                  </a:lnTo>
                  <a:lnTo>
                    <a:pt x="3241" y="4255"/>
                  </a:lnTo>
                  <a:lnTo>
                    <a:pt x="3193" y="4262"/>
                  </a:lnTo>
                  <a:lnTo>
                    <a:pt x="3158" y="4276"/>
                  </a:lnTo>
                  <a:lnTo>
                    <a:pt x="3087" y="4304"/>
                  </a:lnTo>
                  <a:lnTo>
                    <a:pt x="3028" y="4324"/>
                  </a:lnTo>
                  <a:lnTo>
                    <a:pt x="2980" y="4345"/>
                  </a:lnTo>
                  <a:lnTo>
                    <a:pt x="2957" y="4338"/>
                  </a:lnTo>
                  <a:lnTo>
                    <a:pt x="2933" y="4324"/>
                  </a:lnTo>
                  <a:lnTo>
                    <a:pt x="2898" y="4304"/>
                  </a:lnTo>
                  <a:lnTo>
                    <a:pt x="2850" y="4269"/>
                  </a:lnTo>
                  <a:lnTo>
                    <a:pt x="2803" y="4262"/>
                  </a:lnTo>
                  <a:lnTo>
                    <a:pt x="2768" y="4269"/>
                  </a:lnTo>
                  <a:lnTo>
                    <a:pt x="2756" y="4283"/>
                  </a:lnTo>
                  <a:lnTo>
                    <a:pt x="2744" y="4297"/>
                  </a:lnTo>
                  <a:lnTo>
                    <a:pt x="2673" y="4310"/>
                  </a:lnTo>
                  <a:lnTo>
                    <a:pt x="2673" y="4276"/>
                  </a:lnTo>
                  <a:lnTo>
                    <a:pt x="2626" y="4248"/>
                  </a:lnTo>
                  <a:lnTo>
                    <a:pt x="2590" y="4241"/>
                  </a:lnTo>
                  <a:lnTo>
                    <a:pt x="2567" y="4221"/>
                  </a:lnTo>
                  <a:lnTo>
                    <a:pt x="2531" y="4214"/>
                  </a:lnTo>
                  <a:lnTo>
                    <a:pt x="2507" y="4214"/>
                  </a:lnTo>
                  <a:lnTo>
                    <a:pt x="2129" y="4214"/>
                  </a:lnTo>
                  <a:lnTo>
                    <a:pt x="2153" y="4234"/>
                  </a:lnTo>
                  <a:lnTo>
                    <a:pt x="2164" y="4283"/>
                  </a:lnTo>
                  <a:lnTo>
                    <a:pt x="2176" y="4310"/>
                  </a:lnTo>
                  <a:lnTo>
                    <a:pt x="2188" y="4331"/>
                  </a:lnTo>
                  <a:lnTo>
                    <a:pt x="2212" y="4352"/>
                  </a:lnTo>
                  <a:lnTo>
                    <a:pt x="2224" y="4366"/>
                  </a:lnTo>
                  <a:lnTo>
                    <a:pt x="2235" y="4407"/>
                  </a:lnTo>
                  <a:lnTo>
                    <a:pt x="2235" y="4435"/>
                  </a:lnTo>
                  <a:lnTo>
                    <a:pt x="2259" y="4462"/>
                  </a:lnTo>
                  <a:lnTo>
                    <a:pt x="2271" y="4490"/>
                  </a:lnTo>
                  <a:lnTo>
                    <a:pt x="2247" y="4511"/>
                  </a:lnTo>
                  <a:lnTo>
                    <a:pt x="2224" y="4525"/>
                  </a:lnTo>
                  <a:lnTo>
                    <a:pt x="2046" y="4552"/>
                  </a:lnTo>
                  <a:lnTo>
                    <a:pt x="1857" y="4559"/>
                  </a:lnTo>
                  <a:lnTo>
                    <a:pt x="1644" y="4531"/>
                  </a:lnTo>
                  <a:lnTo>
                    <a:pt x="1443" y="4414"/>
                  </a:lnTo>
                  <a:lnTo>
                    <a:pt x="1289" y="4290"/>
                  </a:lnTo>
                  <a:lnTo>
                    <a:pt x="1218" y="4234"/>
                  </a:lnTo>
                  <a:lnTo>
                    <a:pt x="1135" y="4193"/>
                  </a:lnTo>
                  <a:lnTo>
                    <a:pt x="1112" y="4165"/>
                  </a:lnTo>
                  <a:lnTo>
                    <a:pt x="1124" y="4145"/>
                  </a:lnTo>
                  <a:lnTo>
                    <a:pt x="1135" y="4117"/>
                  </a:lnTo>
                  <a:lnTo>
                    <a:pt x="1147" y="4083"/>
                  </a:lnTo>
                  <a:lnTo>
                    <a:pt x="1124" y="4034"/>
                  </a:lnTo>
                  <a:lnTo>
                    <a:pt x="1100" y="4007"/>
                  </a:lnTo>
                  <a:lnTo>
                    <a:pt x="1076" y="3986"/>
                  </a:lnTo>
                  <a:lnTo>
                    <a:pt x="1029" y="3979"/>
                  </a:lnTo>
                  <a:lnTo>
                    <a:pt x="994" y="3944"/>
                  </a:lnTo>
                  <a:lnTo>
                    <a:pt x="970" y="3931"/>
                  </a:lnTo>
                  <a:lnTo>
                    <a:pt x="970" y="3910"/>
                  </a:lnTo>
                  <a:lnTo>
                    <a:pt x="982" y="3889"/>
                  </a:lnTo>
                  <a:lnTo>
                    <a:pt x="994" y="3862"/>
                  </a:lnTo>
                  <a:lnTo>
                    <a:pt x="970" y="3841"/>
                  </a:lnTo>
                  <a:lnTo>
                    <a:pt x="946" y="3820"/>
                  </a:lnTo>
                  <a:lnTo>
                    <a:pt x="934" y="3813"/>
                  </a:lnTo>
                  <a:lnTo>
                    <a:pt x="911" y="3806"/>
                  </a:lnTo>
                  <a:lnTo>
                    <a:pt x="887" y="3799"/>
                  </a:lnTo>
                  <a:lnTo>
                    <a:pt x="852" y="3779"/>
                  </a:lnTo>
                  <a:lnTo>
                    <a:pt x="816" y="3730"/>
                  </a:lnTo>
                  <a:lnTo>
                    <a:pt x="781" y="3703"/>
                  </a:lnTo>
                  <a:lnTo>
                    <a:pt x="733" y="3675"/>
                  </a:lnTo>
                  <a:lnTo>
                    <a:pt x="580" y="3613"/>
                  </a:lnTo>
                  <a:lnTo>
                    <a:pt x="343" y="3489"/>
                  </a:lnTo>
                  <a:lnTo>
                    <a:pt x="319" y="3454"/>
                  </a:lnTo>
                  <a:lnTo>
                    <a:pt x="272" y="3288"/>
                  </a:lnTo>
                  <a:lnTo>
                    <a:pt x="177" y="3185"/>
                  </a:lnTo>
                  <a:lnTo>
                    <a:pt x="142" y="3129"/>
                  </a:lnTo>
                  <a:lnTo>
                    <a:pt x="118" y="3088"/>
                  </a:lnTo>
                  <a:lnTo>
                    <a:pt x="130" y="3060"/>
                  </a:lnTo>
                  <a:lnTo>
                    <a:pt x="201" y="2984"/>
                  </a:lnTo>
                  <a:lnTo>
                    <a:pt x="154" y="2895"/>
                  </a:lnTo>
                  <a:lnTo>
                    <a:pt x="177" y="2860"/>
                  </a:lnTo>
                  <a:lnTo>
                    <a:pt x="177" y="2832"/>
                  </a:lnTo>
                  <a:lnTo>
                    <a:pt x="154" y="2805"/>
                  </a:lnTo>
                  <a:lnTo>
                    <a:pt x="130" y="2777"/>
                  </a:lnTo>
                  <a:lnTo>
                    <a:pt x="83" y="2743"/>
                  </a:lnTo>
                  <a:lnTo>
                    <a:pt x="59" y="2729"/>
                  </a:lnTo>
                  <a:lnTo>
                    <a:pt x="12" y="2701"/>
                  </a:lnTo>
                  <a:lnTo>
                    <a:pt x="0" y="2646"/>
                  </a:lnTo>
                  <a:lnTo>
                    <a:pt x="24" y="2591"/>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603;p22">
              <a:extLst>
                <a:ext uri="{FF2B5EF4-FFF2-40B4-BE49-F238E27FC236}">
                  <a16:creationId xmlns:a16="http://schemas.microsoft.com/office/drawing/2014/main" id="{9CD31BF5-C544-64E6-F9D7-5647D67B54B7}"/>
                </a:ext>
              </a:extLst>
            </p:cNvPr>
            <p:cNvSpPr/>
            <p:nvPr/>
          </p:nvSpPr>
          <p:spPr>
            <a:xfrm flipH="1">
              <a:off x="3930455" y="1661583"/>
              <a:ext cx="270783" cy="401668"/>
            </a:xfrm>
            <a:custGeom>
              <a:avLst/>
              <a:gdLst/>
              <a:ahLst/>
              <a:cxnLst/>
              <a:rect l="l" t="t" r="r" b="b"/>
              <a:pathLst>
                <a:path w="4448" h="4214" extrusionOk="0">
                  <a:moveTo>
                    <a:pt x="107" y="3108"/>
                  </a:moveTo>
                  <a:lnTo>
                    <a:pt x="60" y="3053"/>
                  </a:lnTo>
                  <a:lnTo>
                    <a:pt x="24" y="3032"/>
                  </a:lnTo>
                  <a:lnTo>
                    <a:pt x="1" y="3018"/>
                  </a:lnTo>
                  <a:lnTo>
                    <a:pt x="1" y="3005"/>
                  </a:lnTo>
                  <a:lnTo>
                    <a:pt x="24" y="2984"/>
                  </a:lnTo>
                  <a:lnTo>
                    <a:pt x="83" y="2949"/>
                  </a:lnTo>
                  <a:lnTo>
                    <a:pt x="273" y="2777"/>
                  </a:lnTo>
                  <a:lnTo>
                    <a:pt x="450" y="2659"/>
                  </a:lnTo>
                  <a:lnTo>
                    <a:pt x="817" y="2500"/>
                  </a:lnTo>
                  <a:lnTo>
                    <a:pt x="923" y="2473"/>
                  </a:lnTo>
                  <a:lnTo>
                    <a:pt x="1089" y="2411"/>
                  </a:lnTo>
                  <a:lnTo>
                    <a:pt x="1160" y="2328"/>
                  </a:lnTo>
                  <a:lnTo>
                    <a:pt x="1231" y="2245"/>
                  </a:lnTo>
                  <a:lnTo>
                    <a:pt x="1302" y="2210"/>
                  </a:lnTo>
                  <a:lnTo>
                    <a:pt x="1337" y="2203"/>
                  </a:lnTo>
                  <a:lnTo>
                    <a:pt x="1373" y="2183"/>
                  </a:lnTo>
                  <a:lnTo>
                    <a:pt x="1396" y="2162"/>
                  </a:lnTo>
                  <a:lnTo>
                    <a:pt x="1396" y="2134"/>
                  </a:lnTo>
                  <a:lnTo>
                    <a:pt x="1408" y="2100"/>
                  </a:lnTo>
                  <a:lnTo>
                    <a:pt x="1443" y="2003"/>
                  </a:lnTo>
                  <a:lnTo>
                    <a:pt x="1491" y="1941"/>
                  </a:lnTo>
                  <a:lnTo>
                    <a:pt x="1503" y="1900"/>
                  </a:lnTo>
                  <a:lnTo>
                    <a:pt x="1514" y="1872"/>
                  </a:lnTo>
                  <a:lnTo>
                    <a:pt x="1491" y="1830"/>
                  </a:lnTo>
                  <a:lnTo>
                    <a:pt x="1526" y="1803"/>
                  </a:lnTo>
                  <a:lnTo>
                    <a:pt x="1514" y="1775"/>
                  </a:lnTo>
                  <a:lnTo>
                    <a:pt x="1432" y="1679"/>
                  </a:lnTo>
                  <a:lnTo>
                    <a:pt x="1384" y="1623"/>
                  </a:lnTo>
                  <a:lnTo>
                    <a:pt x="1373" y="1609"/>
                  </a:lnTo>
                  <a:lnTo>
                    <a:pt x="1384" y="1596"/>
                  </a:lnTo>
                  <a:lnTo>
                    <a:pt x="1420" y="1589"/>
                  </a:lnTo>
                  <a:lnTo>
                    <a:pt x="1503" y="1554"/>
                  </a:lnTo>
                  <a:lnTo>
                    <a:pt x="1526" y="1534"/>
                  </a:lnTo>
                  <a:lnTo>
                    <a:pt x="1538" y="1527"/>
                  </a:lnTo>
                  <a:lnTo>
                    <a:pt x="1562" y="1527"/>
                  </a:lnTo>
                  <a:lnTo>
                    <a:pt x="1609" y="1540"/>
                  </a:lnTo>
                  <a:lnTo>
                    <a:pt x="1692" y="1547"/>
                  </a:lnTo>
                  <a:lnTo>
                    <a:pt x="1775" y="1540"/>
                  </a:lnTo>
                  <a:lnTo>
                    <a:pt x="1834" y="1527"/>
                  </a:lnTo>
                  <a:lnTo>
                    <a:pt x="1857" y="1513"/>
                  </a:lnTo>
                  <a:lnTo>
                    <a:pt x="1869" y="1492"/>
                  </a:lnTo>
                  <a:lnTo>
                    <a:pt x="1786" y="1382"/>
                  </a:lnTo>
                  <a:lnTo>
                    <a:pt x="1905" y="1368"/>
                  </a:lnTo>
                  <a:lnTo>
                    <a:pt x="2011" y="1368"/>
                  </a:lnTo>
                  <a:lnTo>
                    <a:pt x="2058" y="1347"/>
                  </a:lnTo>
                  <a:lnTo>
                    <a:pt x="2224" y="1264"/>
                  </a:lnTo>
                  <a:lnTo>
                    <a:pt x="2295" y="1202"/>
                  </a:lnTo>
                  <a:lnTo>
                    <a:pt x="2449" y="1133"/>
                  </a:lnTo>
                  <a:lnTo>
                    <a:pt x="2508" y="1119"/>
                  </a:lnTo>
                  <a:lnTo>
                    <a:pt x="2555" y="1112"/>
                  </a:lnTo>
                  <a:lnTo>
                    <a:pt x="2603" y="1119"/>
                  </a:lnTo>
                  <a:lnTo>
                    <a:pt x="2650" y="1119"/>
                  </a:lnTo>
                  <a:lnTo>
                    <a:pt x="2768" y="1071"/>
                  </a:lnTo>
                  <a:lnTo>
                    <a:pt x="2839" y="1057"/>
                  </a:lnTo>
                  <a:lnTo>
                    <a:pt x="2898" y="1050"/>
                  </a:lnTo>
                  <a:lnTo>
                    <a:pt x="2946" y="1064"/>
                  </a:lnTo>
                  <a:lnTo>
                    <a:pt x="2969" y="1085"/>
                  </a:lnTo>
                  <a:lnTo>
                    <a:pt x="3040" y="1119"/>
                  </a:lnTo>
                  <a:lnTo>
                    <a:pt x="3111" y="1098"/>
                  </a:lnTo>
                  <a:lnTo>
                    <a:pt x="3182" y="1140"/>
                  </a:lnTo>
                  <a:lnTo>
                    <a:pt x="3147" y="1036"/>
                  </a:lnTo>
                  <a:lnTo>
                    <a:pt x="3123" y="1009"/>
                  </a:lnTo>
                  <a:lnTo>
                    <a:pt x="3111" y="974"/>
                  </a:lnTo>
                  <a:lnTo>
                    <a:pt x="3111" y="933"/>
                  </a:lnTo>
                  <a:lnTo>
                    <a:pt x="3087" y="898"/>
                  </a:lnTo>
                  <a:lnTo>
                    <a:pt x="3052" y="822"/>
                  </a:lnTo>
                  <a:lnTo>
                    <a:pt x="3040" y="788"/>
                  </a:lnTo>
                  <a:lnTo>
                    <a:pt x="3064" y="732"/>
                  </a:lnTo>
                  <a:lnTo>
                    <a:pt x="3028" y="663"/>
                  </a:lnTo>
                  <a:lnTo>
                    <a:pt x="3005" y="629"/>
                  </a:lnTo>
                  <a:lnTo>
                    <a:pt x="3005" y="594"/>
                  </a:lnTo>
                  <a:lnTo>
                    <a:pt x="3087" y="587"/>
                  </a:lnTo>
                  <a:lnTo>
                    <a:pt x="3135" y="608"/>
                  </a:lnTo>
                  <a:lnTo>
                    <a:pt x="3182" y="601"/>
                  </a:lnTo>
                  <a:lnTo>
                    <a:pt x="3490" y="539"/>
                  </a:lnTo>
                  <a:lnTo>
                    <a:pt x="3584" y="511"/>
                  </a:lnTo>
                  <a:lnTo>
                    <a:pt x="3608" y="491"/>
                  </a:lnTo>
                  <a:lnTo>
                    <a:pt x="3596" y="470"/>
                  </a:lnTo>
                  <a:lnTo>
                    <a:pt x="3537" y="422"/>
                  </a:lnTo>
                  <a:lnTo>
                    <a:pt x="3525" y="401"/>
                  </a:lnTo>
                  <a:lnTo>
                    <a:pt x="3525" y="380"/>
                  </a:lnTo>
                  <a:lnTo>
                    <a:pt x="3561" y="339"/>
                  </a:lnTo>
                  <a:lnTo>
                    <a:pt x="3572" y="311"/>
                  </a:lnTo>
                  <a:lnTo>
                    <a:pt x="3572" y="235"/>
                  </a:lnTo>
                  <a:lnTo>
                    <a:pt x="3643" y="235"/>
                  </a:lnTo>
                  <a:lnTo>
                    <a:pt x="3702" y="249"/>
                  </a:lnTo>
                  <a:lnTo>
                    <a:pt x="3762" y="249"/>
                  </a:lnTo>
                  <a:lnTo>
                    <a:pt x="3797" y="235"/>
                  </a:lnTo>
                  <a:lnTo>
                    <a:pt x="3809" y="214"/>
                  </a:lnTo>
                  <a:lnTo>
                    <a:pt x="3785" y="180"/>
                  </a:lnTo>
                  <a:lnTo>
                    <a:pt x="3608" y="0"/>
                  </a:lnTo>
                  <a:lnTo>
                    <a:pt x="3974" y="111"/>
                  </a:lnTo>
                  <a:lnTo>
                    <a:pt x="3951" y="152"/>
                  </a:lnTo>
                  <a:lnTo>
                    <a:pt x="3951" y="228"/>
                  </a:lnTo>
                  <a:lnTo>
                    <a:pt x="4010" y="359"/>
                  </a:lnTo>
                  <a:lnTo>
                    <a:pt x="4010" y="401"/>
                  </a:lnTo>
                  <a:lnTo>
                    <a:pt x="4022" y="449"/>
                  </a:lnTo>
                  <a:lnTo>
                    <a:pt x="4069" y="525"/>
                  </a:lnTo>
                  <a:lnTo>
                    <a:pt x="4116" y="587"/>
                  </a:lnTo>
                  <a:lnTo>
                    <a:pt x="4140" y="636"/>
                  </a:lnTo>
                  <a:lnTo>
                    <a:pt x="4128" y="691"/>
                  </a:lnTo>
                  <a:lnTo>
                    <a:pt x="4199" y="815"/>
                  </a:lnTo>
                  <a:lnTo>
                    <a:pt x="4235" y="877"/>
                  </a:lnTo>
                  <a:lnTo>
                    <a:pt x="4448" y="1002"/>
                  </a:lnTo>
                  <a:lnTo>
                    <a:pt x="4436" y="1022"/>
                  </a:lnTo>
                  <a:lnTo>
                    <a:pt x="4400" y="1002"/>
                  </a:lnTo>
                  <a:lnTo>
                    <a:pt x="4341" y="995"/>
                  </a:lnTo>
                  <a:lnTo>
                    <a:pt x="4270" y="988"/>
                  </a:lnTo>
                  <a:lnTo>
                    <a:pt x="4223" y="1002"/>
                  </a:lnTo>
                  <a:lnTo>
                    <a:pt x="4176" y="1029"/>
                  </a:lnTo>
                  <a:lnTo>
                    <a:pt x="4116" y="1029"/>
                  </a:lnTo>
                  <a:lnTo>
                    <a:pt x="4069" y="1071"/>
                  </a:lnTo>
                  <a:lnTo>
                    <a:pt x="4045" y="1085"/>
                  </a:lnTo>
                  <a:lnTo>
                    <a:pt x="3998" y="1119"/>
                  </a:lnTo>
                  <a:lnTo>
                    <a:pt x="3951" y="1181"/>
                  </a:lnTo>
                  <a:lnTo>
                    <a:pt x="3963" y="1312"/>
                  </a:lnTo>
                  <a:lnTo>
                    <a:pt x="4034" y="1458"/>
                  </a:lnTo>
                  <a:lnTo>
                    <a:pt x="4128" y="1561"/>
                  </a:lnTo>
                  <a:lnTo>
                    <a:pt x="4270" y="1637"/>
                  </a:lnTo>
                  <a:lnTo>
                    <a:pt x="4329" y="1658"/>
                  </a:lnTo>
                  <a:lnTo>
                    <a:pt x="4424" y="1644"/>
                  </a:lnTo>
                  <a:lnTo>
                    <a:pt x="4424" y="1644"/>
                  </a:lnTo>
                  <a:lnTo>
                    <a:pt x="4424" y="1651"/>
                  </a:lnTo>
                  <a:lnTo>
                    <a:pt x="4424" y="1782"/>
                  </a:lnTo>
                  <a:lnTo>
                    <a:pt x="4329" y="1803"/>
                  </a:lnTo>
                  <a:lnTo>
                    <a:pt x="4294" y="1817"/>
                  </a:lnTo>
                  <a:lnTo>
                    <a:pt x="4176" y="1837"/>
                  </a:lnTo>
                  <a:lnTo>
                    <a:pt x="3974" y="1893"/>
                  </a:lnTo>
                  <a:lnTo>
                    <a:pt x="3915" y="1934"/>
                  </a:lnTo>
                  <a:lnTo>
                    <a:pt x="3844" y="1982"/>
                  </a:lnTo>
                  <a:lnTo>
                    <a:pt x="3702" y="1996"/>
                  </a:lnTo>
                  <a:lnTo>
                    <a:pt x="3691" y="2017"/>
                  </a:lnTo>
                  <a:lnTo>
                    <a:pt x="3679" y="2024"/>
                  </a:lnTo>
                  <a:lnTo>
                    <a:pt x="3643" y="2024"/>
                  </a:lnTo>
                  <a:lnTo>
                    <a:pt x="3596" y="2024"/>
                  </a:lnTo>
                  <a:lnTo>
                    <a:pt x="3537" y="2045"/>
                  </a:lnTo>
                  <a:lnTo>
                    <a:pt x="3501" y="2141"/>
                  </a:lnTo>
                  <a:lnTo>
                    <a:pt x="3395" y="2238"/>
                  </a:lnTo>
                  <a:lnTo>
                    <a:pt x="2733" y="2424"/>
                  </a:lnTo>
                  <a:lnTo>
                    <a:pt x="2567" y="2493"/>
                  </a:lnTo>
                  <a:lnTo>
                    <a:pt x="2603" y="2535"/>
                  </a:lnTo>
                  <a:lnTo>
                    <a:pt x="2591" y="2549"/>
                  </a:lnTo>
                  <a:lnTo>
                    <a:pt x="2520" y="2611"/>
                  </a:lnTo>
                  <a:lnTo>
                    <a:pt x="2508" y="2625"/>
                  </a:lnTo>
                  <a:lnTo>
                    <a:pt x="2520" y="2639"/>
                  </a:lnTo>
                  <a:lnTo>
                    <a:pt x="2543" y="2645"/>
                  </a:lnTo>
                  <a:lnTo>
                    <a:pt x="2555" y="2756"/>
                  </a:lnTo>
                  <a:lnTo>
                    <a:pt x="2591" y="2777"/>
                  </a:lnTo>
                  <a:lnTo>
                    <a:pt x="2792" y="2804"/>
                  </a:lnTo>
                  <a:lnTo>
                    <a:pt x="2839" y="2811"/>
                  </a:lnTo>
                  <a:lnTo>
                    <a:pt x="2886" y="2818"/>
                  </a:lnTo>
                  <a:lnTo>
                    <a:pt x="2946" y="2839"/>
                  </a:lnTo>
                  <a:lnTo>
                    <a:pt x="3016" y="2887"/>
                  </a:lnTo>
                  <a:lnTo>
                    <a:pt x="3064" y="2901"/>
                  </a:lnTo>
                  <a:lnTo>
                    <a:pt x="3087" y="2922"/>
                  </a:lnTo>
                  <a:lnTo>
                    <a:pt x="3111" y="2942"/>
                  </a:lnTo>
                  <a:lnTo>
                    <a:pt x="3135" y="3032"/>
                  </a:lnTo>
                  <a:lnTo>
                    <a:pt x="3052" y="3170"/>
                  </a:lnTo>
                  <a:lnTo>
                    <a:pt x="3076" y="3226"/>
                  </a:lnTo>
                  <a:lnTo>
                    <a:pt x="3076" y="3260"/>
                  </a:lnTo>
                  <a:lnTo>
                    <a:pt x="3076" y="3308"/>
                  </a:lnTo>
                  <a:lnTo>
                    <a:pt x="2993" y="3453"/>
                  </a:lnTo>
                  <a:lnTo>
                    <a:pt x="2993" y="3550"/>
                  </a:lnTo>
                  <a:lnTo>
                    <a:pt x="2969" y="3668"/>
                  </a:lnTo>
                  <a:lnTo>
                    <a:pt x="2946" y="3702"/>
                  </a:lnTo>
                  <a:lnTo>
                    <a:pt x="2922" y="3737"/>
                  </a:lnTo>
                  <a:lnTo>
                    <a:pt x="2886" y="3757"/>
                  </a:lnTo>
                  <a:lnTo>
                    <a:pt x="2721" y="3799"/>
                  </a:lnTo>
                  <a:lnTo>
                    <a:pt x="2603" y="3847"/>
                  </a:lnTo>
                  <a:lnTo>
                    <a:pt x="2461" y="3937"/>
                  </a:lnTo>
                  <a:lnTo>
                    <a:pt x="2047" y="3820"/>
                  </a:lnTo>
                  <a:lnTo>
                    <a:pt x="1881" y="3792"/>
                  </a:lnTo>
                  <a:lnTo>
                    <a:pt x="1680" y="3744"/>
                  </a:lnTo>
                  <a:lnTo>
                    <a:pt x="1585" y="3744"/>
                  </a:lnTo>
                  <a:lnTo>
                    <a:pt x="1538" y="3744"/>
                  </a:lnTo>
                  <a:lnTo>
                    <a:pt x="1455" y="3785"/>
                  </a:lnTo>
                  <a:lnTo>
                    <a:pt x="1313" y="3847"/>
                  </a:lnTo>
                  <a:lnTo>
                    <a:pt x="1207" y="3951"/>
                  </a:lnTo>
                  <a:lnTo>
                    <a:pt x="1124" y="3999"/>
                  </a:lnTo>
                  <a:lnTo>
                    <a:pt x="1077" y="4020"/>
                  </a:lnTo>
                  <a:lnTo>
                    <a:pt x="1030" y="4047"/>
                  </a:lnTo>
                  <a:lnTo>
                    <a:pt x="1006" y="4082"/>
                  </a:lnTo>
                  <a:lnTo>
                    <a:pt x="1006" y="4213"/>
                  </a:lnTo>
                  <a:lnTo>
                    <a:pt x="911" y="4199"/>
                  </a:lnTo>
                  <a:lnTo>
                    <a:pt x="876" y="4186"/>
                  </a:lnTo>
                  <a:lnTo>
                    <a:pt x="805" y="4144"/>
                  </a:lnTo>
                  <a:lnTo>
                    <a:pt x="758" y="4137"/>
                  </a:lnTo>
                  <a:lnTo>
                    <a:pt x="627" y="4144"/>
                  </a:lnTo>
                  <a:lnTo>
                    <a:pt x="533" y="4144"/>
                  </a:lnTo>
                  <a:lnTo>
                    <a:pt x="438" y="4123"/>
                  </a:lnTo>
                  <a:lnTo>
                    <a:pt x="367" y="4096"/>
                  </a:lnTo>
                  <a:lnTo>
                    <a:pt x="308" y="4054"/>
                  </a:lnTo>
                  <a:lnTo>
                    <a:pt x="261" y="3999"/>
                  </a:lnTo>
                  <a:lnTo>
                    <a:pt x="249" y="3944"/>
                  </a:lnTo>
                  <a:lnTo>
                    <a:pt x="237" y="3930"/>
                  </a:lnTo>
                  <a:lnTo>
                    <a:pt x="225" y="3923"/>
                  </a:lnTo>
                  <a:lnTo>
                    <a:pt x="190" y="3930"/>
                  </a:lnTo>
                  <a:lnTo>
                    <a:pt x="131" y="3937"/>
                  </a:lnTo>
                  <a:lnTo>
                    <a:pt x="107" y="3909"/>
                  </a:lnTo>
                  <a:lnTo>
                    <a:pt x="48" y="3826"/>
                  </a:lnTo>
                  <a:lnTo>
                    <a:pt x="36" y="3799"/>
                  </a:lnTo>
                  <a:lnTo>
                    <a:pt x="48" y="3757"/>
                  </a:lnTo>
                  <a:lnTo>
                    <a:pt x="83" y="3681"/>
                  </a:lnTo>
                  <a:lnTo>
                    <a:pt x="95" y="3612"/>
                  </a:lnTo>
                  <a:lnTo>
                    <a:pt x="83" y="3564"/>
                  </a:lnTo>
                  <a:lnTo>
                    <a:pt x="83" y="3557"/>
                  </a:lnTo>
                  <a:lnTo>
                    <a:pt x="131" y="3529"/>
                  </a:lnTo>
                  <a:lnTo>
                    <a:pt x="166" y="3460"/>
                  </a:lnTo>
                  <a:lnTo>
                    <a:pt x="237" y="3198"/>
                  </a:lnTo>
                  <a:lnTo>
                    <a:pt x="202" y="3156"/>
                  </a:lnTo>
                  <a:lnTo>
                    <a:pt x="107" y="3108"/>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04;p22">
              <a:extLst>
                <a:ext uri="{FF2B5EF4-FFF2-40B4-BE49-F238E27FC236}">
                  <a16:creationId xmlns:a16="http://schemas.microsoft.com/office/drawing/2014/main" id="{CB7294F2-BAA7-8F94-4354-4B9AAC35271E}"/>
                </a:ext>
              </a:extLst>
            </p:cNvPr>
            <p:cNvSpPr/>
            <p:nvPr/>
          </p:nvSpPr>
          <p:spPr>
            <a:xfrm flipH="1">
              <a:off x="4206243" y="2088130"/>
              <a:ext cx="475210" cy="525390"/>
            </a:xfrm>
            <a:custGeom>
              <a:avLst/>
              <a:gdLst/>
              <a:ahLst/>
              <a:cxnLst/>
              <a:rect l="l" t="t" r="r" b="b"/>
              <a:pathLst>
                <a:path w="7806" h="5512" extrusionOk="0">
                  <a:moveTo>
                    <a:pt x="36" y="3081"/>
                  </a:moveTo>
                  <a:lnTo>
                    <a:pt x="47" y="3046"/>
                  </a:lnTo>
                  <a:lnTo>
                    <a:pt x="36" y="3019"/>
                  </a:lnTo>
                  <a:lnTo>
                    <a:pt x="12" y="2963"/>
                  </a:lnTo>
                  <a:lnTo>
                    <a:pt x="106" y="2805"/>
                  </a:lnTo>
                  <a:lnTo>
                    <a:pt x="142" y="2839"/>
                  </a:lnTo>
                  <a:lnTo>
                    <a:pt x="154" y="2846"/>
                  </a:lnTo>
                  <a:lnTo>
                    <a:pt x="177" y="2860"/>
                  </a:lnTo>
                  <a:lnTo>
                    <a:pt x="189" y="2874"/>
                  </a:lnTo>
                  <a:lnTo>
                    <a:pt x="272" y="2874"/>
                  </a:lnTo>
                  <a:lnTo>
                    <a:pt x="284" y="2818"/>
                  </a:lnTo>
                  <a:lnTo>
                    <a:pt x="272" y="2749"/>
                  </a:lnTo>
                  <a:lnTo>
                    <a:pt x="272" y="2715"/>
                  </a:lnTo>
                  <a:lnTo>
                    <a:pt x="284" y="2660"/>
                  </a:lnTo>
                  <a:lnTo>
                    <a:pt x="296" y="2632"/>
                  </a:lnTo>
                  <a:lnTo>
                    <a:pt x="319" y="2618"/>
                  </a:lnTo>
                  <a:lnTo>
                    <a:pt x="343" y="2611"/>
                  </a:lnTo>
                  <a:lnTo>
                    <a:pt x="379" y="2611"/>
                  </a:lnTo>
                  <a:lnTo>
                    <a:pt x="414" y="2611"/>
                  </a:lnTo>
                  <a:lnTo>
                    <a:pt x="438" y="2611"/>
                  </a:lnTo>
                  <a:lnTo>
                    <a:pt x="473" y="2625"/>
                  </a:lnTo>
                  <a:lnTo>
                    <a:pt x="580" y="2639"/>
                  </a:lnTo>
                  <a:lnTo>
                    <a:pt x="615" y="2632"/>
                  </a:lnTo>
                  <a:lnTo>
                    <a:pt x="651" y="2632"/>
                  </a:lnTo>
                  <a:lnTo>
                    <a:pt x="662" y="2625"/>
                  </a:lnTo>
                  <a:lnTo>
                    <a:pt x="686" y="2632"/>
                  </a:lnTo>
                  <a:lnTo>
                    <a:pt x="698" y="2639"/>
                  </a:lnTo>
                  <a:lnTo>
                    <a:pt x="710" y="2660"/>
                  </a:lnTo>
                  <a:lnTo>
                    <a:pt x="721" y="2666"/>
                  </a:lnTo>
                  <a:lnTo>
                    <a:pt x="745" y="2673"/>
                  </a:lnTo>
                  <a:lnTo>
                    <a:pt x="745" y="2666"/>
                  </a:lnTo>
                  <a:lnTo>
                    <a:pt x="769" y="2632"/>
                  </a:lnTo>
                  <a:lnTo>
                    <a:pt x="781" y="2611"/>
                  </a:lnTo>
                  <a:lnTo>
                    <a:pt x="816" y="2604"/>
                  </a:lnTo>
                  <a:lnTo>
                    <a:pt x="840" y="2604"/>
                  </a:lnTo>
                  <a:lnTo>
                    <a:pt x="863" y="2611"/>
                  </a:lnTo>
                  <a:lnTo>
                    <a:pt x="911" y="2611"/>
                  </a:lnTo>
                  <a:lnTo>
                    <a:pt x="934" y="2611"/>
                  </a:lnTo>
                  <a:lnTo>
                    <a:pt x="958" y="2618"/>
                  </a:lnTo>
                  <a:lnTo>
                    <a:pt x="1029" y="2639"/>
                  </a:lnTo>
                  <a:lnTo>
                    <a:pt x="1124" y="2590"/>
                  </a:lnTo>
                  <a:lnTo>
                    <a:pt x="1171" y="2570"/>
                  </a:lnTo>
                  <a:lnTo>
                    <a:pt x="1206" y="2549"/>
                  </a:lnTo>
                  <a:lnTo>
                    <a:pt x="1242" y="2535"/>
                  </a:lnTo>
                  <a:lnTo>
                    <a:pt x="1336" y="2521"/>
                  </a:lnTo>
                  <a:lnTo>
                    <a:pt x="1419" y="2515"/>
                  </a:lnTo>
                  <a:lnTo>
                    <a:pt x="1526" y="2487"/>
                  </a:lnTo>
                  <a:lnTo>
                    <a:pt x="1538" y="2480"/>
                  </a:lnTo>
                  <a:lnTo>
                    <a:pt x="1561" y="2452"/>
                  </a:lnTo>
                  <a:lnTo>
                    <a:pt x="1419" y="2321"/>
                  </a:lnTo>
                  <a:lnTo>
                    <a:pt x="1372" y="2280"/>
                  </a:lnTo>
                  <a:lnTo>
                    <a:pt x="1348" y="2252"/>
                  </a:lnTo>
                  <a:lnTo>
                    <a:pt x="1348" y="2238"/>
                  </a:lnTo>
                  <a:lnTo>
                    <a:pt x="1360" y="2224"/>
                  </a:lnTo>
                  <a:lnTo>
                    <a:pt x="1372" y="2211"/>
                  </a:lnTo>
                  <a:lnTo>
                    <a:pt x="1372" y="2176"/>
                  </a:lnTo>
                  <a:lnTo>
                    <a:pt x="1372" y="2162"/>
                  </a:lnTo>
                  <a:lnTo>
                    <a:pt x="1384" y="2148"/>
                  </a:lnTo>
                  <a:lnTo>
                    <a:pt x="1419" y="2142"/>
                  </a:lnTo>
                  <a:lnTo>
                    <a:pt x="1443" y="2128"/>
                  </a:lnTo>
                  <a:lnTo>
                    <a:pt x="1455" y="2121"/>
                  </a:lnTo>
                  <a:lnTo>
                    <a:pt x="1478" y="2093"/>
                  </a:lnTo>
                  <a:lnTo>
                    <a:pt x="1490" y="2079"/>
                  </a:lnTo>
                  <a:lnTo>
                    <a:pt x="1549" y="2038"/>
                  </a:lnTo>
                  <a:lnTo>
                    <a:pt x="1407" y="1941"/>
                  </a:lnTo>
                  <a:lnTo>
                    <a:pt x="1396" y="1810"/>
                  </a:lnTo>
                  <a:lnTo>
                    <a:pt x="1455" y="1803"/>
                  </a:lnTo>
                  <a:lnTo>
                    <a:pt x="1455" y="1796"/>
                  </a:lnTo>
                  <a:lnTo>
                    <a:pt x="1455" y="1782"/>
                  </a:lnTo>
                  <a:lnTo>
                    <a:pt x="1502" y="1755"/>
                  </a:lnTo>
                  <a:lnTo>
                    <a:pt x="1609" y="1651"/>
                  </a:lnTo>
                  <a:lnTo>
                    <a:pt x="1632" y="1603"/>
                  </a:lnTo>
                  <a:lnTo>
                    <a:pt x="1620" y="1575"/>
                  </a:lnTo>
                  <a:lnTo>
                    <a:pt x="1632" y="1548"/>
                  </a:lnTo>
                  <a:lnTo>
                    <a:pt x="1904" y="1416"/>
                  </a:lnTo>
                  <a:lnTo>
                    <a:pt x="1940" y="1389"/>
                  </a:lnTo>
                  <a:lnTo>
                    <a:pt x="1963" y="1354"/>
                  </a:lnTo>
                  <a:lnTo>
                    <a:pt x="1987" y="1285"/>
                  </a:lnTo>
                  <a:lnTo>
                    <a:pt x="1987" y="1271"/>
                  </a:lnTo>
                  <a:lnTo>
                    <a:pt x="1975" y="1258"/>
                  </a:lnTo>
                  <a:lnTo>
                    <a:pt x="1963" y="1237"/>
                  </a:lnTo>
                  <a:lnTo>
                    <a:pt x="2105" y="1216"/>
                  </a:lnTo>
                  <a:lnTo>
                    <a:pt x="2176" y="1230"/>
                  </a:lnTo>
                  <a:lnTo>
                    <a:pt x="2212" y="1251"/>
                  </a:lnTo>
                  <a:lnTo>
                    <a:pt x="2283" y="1237"/>
                  </a:lnTo>
                  <a:lnTo>
                    <a:pt x="2306" y="1237"/>
                  </a:lnTo>
                  <a:lnTo>
                    <a:pt x="2354" y="1237"/>
                  </a:lnTo>
                  <a:lnTo>
                    <a:pt x="2365" y="1237"/>
                  </a:lnTo>
                  <a:lnTo>
                    <a:pt x="2377" y="1230"/>
                  </a:lnTo>
                  <a:lnTo>
                    <a:pt x="2401" y="1223"/>
                  </a:lnTo>
                  <a:lnTo>
                    <a:pt x="2448" y="1223"/>
                  </a:lnTo>
                  <a:lnTo>
                    <a:pt x="2531" y="1223"/>
                  </a:lnTo>
                  <a:lnTo>
                    <a:pt x="2649" y="1216"/>
                  </a:lnTo>
                  <a:lnTo>
                    <a:pt x="2720" y="1216"/>
                  </a:lnTo>
                  <a:lnTo>
                    <a:pt x="2744" y="1209"/>
                  </a:lnTo>
                  <a:lnTo>
                    <a:pt x="2768" y="1209"/>
                  </a:lnTo>
                  <a:lnTo>
                    <a:pt x="2779" y="1202"/>
                  </a:lnTo>
                  <a:lnTo>
                    <a:pt x="2827" y="1202"/>
                  </a:lnTo>
                  <a:lnTo>
                    <a:pt x="2850" y="1202"/>
                  </a:lnTo>
                  <a:lnTo>
                    <a:pt x="2886" y="1223"/>
                  </a:lnTo>
                  <a:lnTo>
                    <a:pt x="2945" y="1271"/>
                  </a:lnTo>
                  <a:lnTo>
                    <a:pt x="2980" y="1375"/>
                  </a:lnTo>
                  <a:lnTo>
                    <a:pt x="2992" y="1389"/>
                  </a:lnTo>
                  <a:lnTo>
                    <a:pt x="3063" y="1389"/>
                  </a:lnTo>
                  <a:lnTo>
                    <a:pt x="3181" y="1382"/>
                  </a:lnTo>
                  <a:lnTo>
                    <a:pt x="3312" y="1389"/>
                  </a:lnTo>
                  <a:lnTo>
                    <a:pt x="3383" y="1382"/>
                  </a:lnTo>
                  <a:lnTo>
                    <a:pt x="3418" y="1375"/>
                  </a:lnTo>
                  <a:lnTo>
                    <a:pt x="3442" y="1347"/>
                  </a:lnTo>
                  <a:lnTo>
                    <a:pt x="3501" y="1327"/>
                  </a:lnTo>
                  <a:lnTo>
                    <a:pt x="3714" y="1313"/>
                  </a:lnTo>
                  <a:lnTo>
                    <a:pt x="3785" y="1299"/>
                  </a:lnTo>
                  <a:lnTo>
                    <a:pt x="3844" y="1285"/>
                  </a:lnTo>
                  <a:lnTo>
                    <a:pt x="3903" y="1264"/>
                  </a:lnTo>
                  <a:lnTo>
                    <a:pt x="3927" y="1251"/>
                  </a:lnTo>
                  <a:lnTo>
                    <a:pt x="3962" y="1216"/>
                  </a:lnTo>
                  <a:lnTo>
                    <a:pt x="3974" y="1202"/>
                  </a:lnTo>
                  <a:lnTo>
                    <a:pt x="3974" y="1195"/>
                  </a:lnTo>
                  <a:lnTo>
                    <a:pt x="3974" y="1188"/>
                  </a:lnTo>
                  <a:lnTo>
                    <a:pt x="3986" y="1175"/>
                  </a:lnTo>
                  <a:lnTo>
                    <a:pt x="4080" y="1113"/>
                  </a:lnTo>
                  <a:lnTo>
                    <a:pt x="4175" y="1064"/>
                  </a:lnTo>
                  <a:lnTo>
                    <a:pt x="4270" y="1037"/>
                  </a:lnTo>
                  <a:lnTo>
                    <a:pt x="4305" y="1016"/>
                  </a:lnTo>
                  <a:lnTo>
                    <a:pt x="4329" y="1002"/>
                  </a:lnTo>
                  <a:lnTo>
                    <a:pt x="4388" y="961"/>
                  </a:lnTo>
                  <a:lnTo>
                    <a:pt x="4873" y="947"/>
                  </a:lnTo>
                  <a:lnTo>
                    <a:pt x="4873" y="885"/>
                  </a:lnTo>
                  <a:lnTo>
                    <a:pt x="4849" y="871"/>
                  </a:lnTo>
                  <a:lnTo>
                    <a:pt x="4825" y="843"/>
                  </a:lnTo>
                  <a:lnTo>
                    <a:pt x="4825" y="822"/>
                  </a:lnTo>
                  <a:lnTo>
                    <a:pt x="4837" y="802"/>
                  </a:lnTo>
                  <a:lnTo>
                    <a:pt x="4849" y="767"/>
                  </a:lnTo>
                  <a:lnTo>
                    <a:pt x="4849" y="746"/>
                  </a:lnTo>
                  <a:lnTo>
                    <a:pt x="4825" y="726"/>
                  </a:lnTo>
                  <a:lnTo>
                    <a:pt x="4766" y="684"/>
                  </a:lnTo>
                  <a:lnTo>
                    <a:pt x="4743" y="677"/>
                  </a:lnTo>
                  <a:lnTo>
                    <a:pt x="4695" y="657"/>
                  </a:lnTo>
                  <a:lnTo>
                    <a:pt x="4589" y="608"/>
                  </a:lnTo>
                  <a:lnTo>
                    <a:pt x="4565" y="567"/>
                  </a:lnTo>
                  <a:lnTo>
                    <a:pt x="4565" y="525"/>
                  </a:lnTo>
                  <a:lnTo>
                    <a:pt x="4589" y="484"/>
                  </a:lnTo>
                  <a:lnTo>
                    <a:pt x="4601" y="477"/>
                  </a:lnTo>
                  <a:lnTo>
                    <a:pt x="4613" y="470"/>
                  </a:lnTo>
                  <a:lnTo>
                    <a:pt x="4636" y="456"/>
                  </a:lnTo>
                  <a:lnTo>
                    <a:pt x="4648" y="450"/>
                  </a:lnTo>
                  <a:lnTo>
                    <a:pt x="4684" y="429"/>
                  </a:lnTo>
                  <a:lnTo>
                    <a:pt x="4684" y="429"/>
                  </a:lnTo>
                  <a:lnTo>
                    <a:pt x="4707" y="422"/>
                  </a:lnTo>
                  <a:lnTo>
                    <a:pt x="4731" y="422"/>
                  </a:lnTo>
                  <a:lnTo>
                    <a:pt x="4754" y="415"/>
                  </a:lnTo>
                  <a:lnTo>
                    <a:pt x="4766" y="408"/>
                  </a:lnTo>
                  <a:lnTo>
                    <a:pt x="4790" y="394"/>
                  </a:lnTo>
                  <a:lnTo>
                    <a:pt x="4790" y="353"/>
                  </a:lnTo>
                  <a:lnTo>
                    <a:pt x="4944" y="194"/>
                  </a:lnTo>
                  <a:lnTo>
                    <a:pt x="4979" y="146"/>
                  </a:lnTo>
                  <a:lnTo>
                    <a:pt x="4979" y="111"/>
                  </a:lnTo>
                  <a:lnTo>
                    <a:pt x="5003" y="1"/>
                  </a:lnTo>
                  <a:lnTo>
                    <a:pt x="5038" y="28"/>
                  </a:lnTo>
                  <a:lnTo>
                    <a:pt x="5086" y="35"/>
                  </a:lnTo>
                  <a:lnTo>
                    <a:pt x="5121" y="56"/>
                  </a:lnTo>
                  <a:lnTo>
                    <a:pt x="5145" y="77"/>
                  </a:lnTo>
                  <a:lnTo>
                    <a:pt x="5180" y="104"/>
                  </a:lnTo>
                  <a:lnTo>
                    <a:pt x="5192" y="104"/>
                  </a:lnTo>
                  <a:lnTo>
                    <a:pt x="5263" y="125"/>
                  </a:lnTo>
                  <a:lnTo>
                    <a:pt x="5263" y="132"/>
                  </a:lnTo>
                  <a:lnTo>
                    <a:pt x="5310" y="194"/>
                  </a:lnTo>
                  <a:lnTo>
                    <a:pt x="5334" y="263"/>
                  </a:lnTo>
                  <a:lnTo>
                    <a:pt x="5334" y="304"/>
                  </a:lnTo>
                  <a:lnTo>
                    <a:pt x="5334" y="353"/>
                  </a:lnTo>
                  <a:lnTo>
                    <a:pt x="5263" y="477"/>
                  </a:lnTo>
                  <a:lnTo>
                    <a:pt x="5275" y="505"/>
                  </a:lnTo>
                  <a:lnTo>
                    <a:pt x="5228" y="636"/>
                  </a:lnTo>
                  <a:lnTo>
                    <a:pt x="5192" y="657"/>
                  </a:lnTo>
                  <a:lnTo>
                    <a:pt x="5168" y="677"/>
                  </a:lnTo>
                  <a:lnTo>
                    <a:pt x="5121" y="816"/>
                  </a:lnTo>
                  <a:lnTo>
                    <a:pt x="5121" y="864"/>
                  </a:lnTo>
                  <a:lnTo>
                    <a:pt x="5145" y="988"/>
                  </a:lnTo>
                  <a:lnTo>
                    <a:pt x="5168" y="1016"/>
                  </a:lnTo>
                  <a:lnTo>
                    <a:pt x="5192" y="1037"/>
                  </a:lnTo>
                  <a:lnTo>
                    <a:pt x="5192" y="1050"/>
                  </a:lnTo>
                  <a:lnTo>
                    <a:pt x="5168" y="1085"/>
                  </a:lnTo>
                  <a:lnTo>
                    <a:pt x="5145" y="1106"/>
                  </a:lnTo>
                  <a:lnTo>
                    <a:pt x="5157" y="1126"/>
                  </a:lnTo>
                  <a:lnTo>
                    <a:pt x="5168" y="1147"/>
                  </a:lnTo>
                  <a:lnTo>
                    <a:pt x="5180" y="1168"/>
                  </a:lnTo>
                  <a:lnTo>
                    <a:pt x="5168" y="1244"/>
                  </a:lnTo>
                  <a:lnTo>
                    <a:pt x="5192" y="1278"/>
                  </a:lnTo>
                  <a:lnTo>
                    <a:pt x="5239" y="1292"/>
                  </a:lnTo>
                  <a:lnTo>
                    <a:pt x="5251" y="1313"/>
                  </a:lnTo>
                  <a:lnTo>
                    <a:pt x="5464" y="1472"/>
                  </a:lnTo>
                  <a:lnTo>
                    <a:pt x="5488" y="1506"/>
                  </a:lnTo>
                  <a:lnTo>
                    <a:pt x="5488" y="1589"/>
                  </a:lnTo>
                  <a:lnTo>
                    <a:pt x="5476" y="1610"/>
                  </a:lnTo>
                  <a:lnTo>
                    <a:pt x="5440" y="1644"/>
                  </a:lnTo>
                  <a:lnTo>
                    <a:pt x="5440" y="1672"/>
                  </a:lnTo>
                  <a:lnTo>
                    <a:pt x="5440" y="1693"/>
                  </a:lnTo>
                  <a:lnTo>
                    <a:pt x="5488" y="1755"/>
                  </a:lnTo>
                  <a:lnTo>
                    <a:pt x="5535" y="1845"/>
                  </a:lnTo>
                  <a:lnTo>
                    <a:pt x="5559" y="1941"/>
                  </a:lnTo>
                  <a:lnTo>
                    <a:pt x="5559" y="1948"/>
                  </a:lnTo>
                  <a:lnTo>
                    <a:pt x="5582" y="2045"/>
                  </a:lnTo>
                  <a:lnTo>
                    <a:pt x="5547" y="2335"/>
                  </a:lnTo>
                  <a:lnTo>
                    <a:pt x="5523" y="2376"/>
                  </a:lnTo>
                  <a:lnTo>
                    <a:pt x="5488" y="2411"/>
                  </a:lnTo>
                  <a:lnTo>
                    <a:pt x="5440" y="2445"/>
                  </a:lnTo>
                  <a:lnTo>
                    <a:pt x="5405" y="2480"/>
                  </a:lnTo>
                  <a:lnTo>
                    <a:pt x="5393" y="2570"/>
                  </a:lnTo>
                  <a:lnTo>
                    <a:pt x="5440" y="2632"/>
                  </a:lnTo>
                  <a:lnTo>
                    <a:pt x="5535" y="2673"/>
                  </a:lnTo>
                  <a:lnTo>
                    <a:pt x="5843" y="2763"/>
                  </a:lnTo>
                  <a:lnTo>
                    <a:pt x="5878" y="2777"/>
                  </a:lnTo>
                  <a:lnTo>
                    <a:pt x="5902" y="2811"/>
                  </a:lnTo>
                  <a:lnTo>
                    <a:pt x="6067" y="2908"/>
                  </a:lnTo>
                  <a:lnTo>
                    <a:pt x="6186" y="3046"/>
                  </a:lnTo>
                  <a:lnTo>
                    <a:pt x="6233" y="3088"/>
                  </a:lnTo>
                  <a:lnTo>
                    <a:pt x="6942" y="3392"/>
                  </a:lnTo>
                  <a:lnTo>
                    <a:pt x="7084" y="3433"/>
                  </a:lnTo>
                  <a:lnTo>
                    <a:pt x="7238" y="3447"/>
                  </a:lnTo>
                  <a:lnTo>
                    <a:pt x="7297" y="3454"/>
                  </a:lnTo>
                  <a:lnTo>
                    <a:pt x="7321" y="3488"/>
                  </a:lnTo>
                  <a:lnTo>
                    <a:pt x="7333" y="3509"/>
                  </a:lnTo>
                  <a:lnTo>
                    <a:pt x="7380" y="3571"/>
                  </a:lnTo>
                  <a:lnTo>
                    <a:pt x="7380" y="3592"/>
                  </a:lnTo>
                  <a:lnTo>
                    <a:pt x="7368" y="3792"/>
                  </a:lnTo>
                  <a:lnTo>
                    <a:pt x="7368" y="3827"/>
                  </a:lnTo>
                  <a:lnTo>
                    <a:pt x="7297" y="3861"/>
                  </a:lnTo>
                  <a:lnTo>
                    <a:pt x="7274" y="3889"/>
                  </a:lnTo>
                  <a:lnTo>
                    <a:pt x="7274" y="3910"/>
                  </a:lnTo>
                  <a:lnTo>
                    <a:pt x="7285" y="3937"/>
                  </a:lnTo>
                  <a:lnTo>
                    <a:pt x="7321" y="3958"/>
                  </a:lnTo>
                  <a:lnTo>
                    <a:pt x="7356" y="3965"/>
                  </a:lnTo>
                  <a:lnTo>
                    <a:pt x="7404" y="3958"/>
                  </a:lnTo>
                  <a:lnTo>
                    <a:pt x="7581" y="4117"/>
                  </a:lnTo>
                  <a:lnTo>
                    <a:pt x="7676" y="4172"/>
                  </a:lnTo>
                  <a:lnTo>
                    <a:pt x="7806" y="4227"/>
                  </a:lnTo>
                  <a:lnTo>
                    <a:pt x="7782" y="4276"/>
                  </a:lnTo>
                  <a:lnTo>
                    <a:pt x="7782" y="4296"/>
                  </a:lnTo>
                  <a:lnTo>
                    <a:pt x="7747" y="4365"/>
                  </a:lnTo>
                  <a:lnTo>
                    <a:pt x="7711" y="4407"/>
                  </a:lnTo>
                  <a:lnTo>
                    <a:pt x="7652" y="4510"/>
                  </a:lnTo>
                  <a:lnTo>
                    <a:pt x="7510" y="4649"/>
                  </a:lnTo>
                  <a:lnTo>
                    <a:pt x="7427" y="4697"/>
                  </a:lnTo>
                  <a:lnTo>
                    <a:pt x="7368" y="4725"/>
                  </a:lnTo>
                  <a:lnTo>
                    <a:pt x="7321" y="4738"/>
                  </a:lnTo>
                  <a:lnTo>
                    <a:pt x="7285" y="4752"/>
                  </a:lnTo>
                  <a:lnTo>
                    <a:pt x="7262" y="4759"/>
                  </a:lnTo>
                  <a:lnTo>
                    <a:pt x="7226" y="4773"/>
                  </a:lnTo>
                  <a:lnTo>
                    <a:pt x="7179" y="4773"/>
                  </a:lnTo>
                  <a:lnTo>
                    <a:pt x="7132" y="4766"/>
                  </a:lnTo>
                  <a:lnTo>
                    <a:pt x="7037" y="4725"/>
                  </a:lnTo>
                  <a:lnTo>
                    <a:pt x="6978" y="4704"/>
                  </a:lnTo>
                  <a:lnTo>
                    <a:pt x="6931" y="4704"/>
                  </a:lnTo>
                  <a:lnTo>
                    <a:pt x="6883" y="4718"/>
                  </a:lnTo>
                  <a:lnTo>
                    <a:pt x="6848" y="4752"/>
                  </a:lnTo>
                  <a:lnTo>
                    <a:pt x="6812" y="4814"/>
                  </a:lnTo>
                  <a:lnTo>
                    <a:pt x="6765" y="4856"/>
                  </a:lnTo>
                  <a:lnTo>
                    <a:pt x="6730" y="4904"/>
                  </a:lnTo>
                  <a:lnTo>
                    <a:pt x="6741" y="4946"/>
                  </a:lnTo>
                  <a:lnTo>
                    <a:pt x="6824" y="5042"/>
                  </a:lnTo>
                  <a:lnTo>
                    <a:pt x="6848" y="5091"/>
                  </a:lnTo>
                  <a:lnTo>
                    <a:pt x="6860" y="5125"/>
                  </a:lnTo>
                  <a:lnTo>
                    <a:pt x="6801" y="5201"/>
                  </a:lnTo>
                  <a:lnTo>
                    <a:pt x="6741" y="5208"/>
                  </a:lnTo>
                  <a:lnTo>
                    <a:pt x="6718" y="5208"/>
                  </a:lnTo>
                  <a:lnTo>
                    <a:pt x="6670" y="5187"/>
                  </a:lnTo>
                  <a:lnTo>
                    <a:pt x="6611" y="5160"/>
                  </a:lnTo>
                  <a:lnTo>
                    <a:pt x="6564" y="5111"/>
                  </a:lnTo>
                  <a:lnTo>
                    <a:pt x="6493" y="5084"/>
                  </a:lnTo>
                  <a:lnTo>
                    <a:pt x="6410" y="5125"/>
                  </a:lnTo>
                  <a:lnTo>
                    <a:pt x="6245" y="5153"/>
                  </a:lnTo>
                  <a:lnTo>
                    <a:pt x="6197" y="5187"/>
                  </a:lnTo>
                  <a:lnTo>
                    <a:pt x="6162" y="5256"/>
                  </a:lnTo>
                  <a:lnTo>
                    <a:pt x="6091" y="5256"/>
                  </a:lnTo>
                  <a:lnTo>
                    <a:pt x="6044" y="5263"/>
                  </a:lnTo>
                  <a:lnTo>
                    <a:pt x="6008" y="5277"/>
                  </a:lnTo>
                  <a:lnTo>
                    <a:pt x="5937" y="5353"/>
                  </a:lnTo>
                  <a:lnTo>
                    <a:pt x="5854" y="5415"/>
                  </a:lnTo>
                  <a:lnTo>
                    <a:pt x="5724" y="5464"/>
                  </a:lnTo>
                  <a:lnTo>
                    <a:pt x="5677" y="5457"/>
                  </a:lnTo>
                  <a:lnTo>
                    <a:pt x="5630" y="5450"/>
                  </a:lnTo>
                  <a:lnTo>
                    <a:pt x="5594" y="5443"/>
                  </a:lnTo>
                  <a:lnTo>
                    <a:pt x="5523" y="5429"/>
                  </a:lnTo>
                  <a:lnTo>
                    <a:pt x="5452" y="5422"/>
                  </a:lnTo>
                  <a:lnTo>
                    <a:pt x="5417" y="5429"/>
                  </a:lnTo>
                  <a:lnTo>
                    <a:pt x="5381" y="5436"/>
                  </a:lnTo>
                  <a:lnTo>
                    <a:pt x="5358" y="5450"/>
                  </a:lnTo>
                  <a:lnTo>
                    <a:pt x="5358" y="5512"/>
                  </a:lnTo>
                  <a:lnTo>
                    <a:pt x="5192" y="5450"/>
                  </a:lnTo>
                  <a:lnTo>
                    <a:pt x="4932" y="5408"/>
                  </a:lnTo>
                  <a:lnTo>
                    <a:pt x="4814" y="5394"/>
                  </a:lnTo>
                  <a:lnTo>
                    <a:pt x="4731" y="5401"/>
                  </a:lnTo>
                  <a:lnTo>
                    <a:pt x="4648" y="5415"/>
                  </a:lnTo>
                  <a:lnTo>
                    <a:pt x="4589" y="5443"/>
                  </a:lnTo>
                  <a:lnTo>
                    <a:pt x="4506" y="5477"/>
                  </a:lnTo>
                  <a:lnTo>
                    <a:pt x="4482" y="5498"/>
                  </a:lnTo>
                  <a:lnTo>
                    <a:pt x="4435" y="5484"/>
                  </a:lnTo>
                  <a:lnTo>
                    <a:pt x="4423" y="5464"/>
                  </a:lnTo>
                  <a:lnTo>
                    <a:pt x="4423" y="5436"/>
                  </a:lnTo>
                  <a:lnTo>
                    <a:pt x="4423" y="5388"/>
                  </a:lnTo>
                  <a:lnTo>
                    <a:pt x="4388" y="5277"/>
                  </a:lnTo>
                  <a:lnTo>
                    <a:pt x="4341" y="5208"/>
                  </a:lnTo>
                  <a:lnTo>
                    <a:pt x="4341" y="5160"/>
                  </a:lnTo>
                  <a:lnTo>
                    <a:pt x="4352" y="5111"/>
                  </a:lnTo>
                  <a:lnTo>
                    <a:pt x="4364" y="5077"/>
                  </a:lnTo>
                  <a:lnTo>
                    <a:pt x="4341" y="5035"/>
                  </a:lnTo>
                  <a:lnTo>
                    <a:pt x="4270" y="4966"/>
                  </a:lnTo>
                  <a:lnTo>
                    <a:pt x="4258" y="4890"/>
                  </a:lnTo>
                  <a:lnTo>
                    <a:pt x="4210" y="4849"/>
                  </a:lnTo>
                  <a:lnTo>
                    <a:pt x="4045" y="4766"/>
                  </a:lnTo>
                  <a:lnTo>
                    <a:pt x="4033" y="4745"/>
                  </a:lnTo>
                  <a:lnTo>
                    <a:pt x="3903" y="4621"/>
                  </a:lnTo>
                  <a:lnTo>
                    <a:pt x="3844" y="4655"/>
                  </a:lnTo>
                  <a:lnTo>
                    <a:pt x="3678" y="4704"/>
                  </a:lnTo>
                  <a:lnTo>
                    <a:pt x="3524" y="4794"/>
                  </a:lnTo>
                  <a:lnTo>
                    <a:pt x="3477" y="4835"/>
                  </a:lnTo>
                  <a:lnTo>
                    <a:pt x="3465" y="4863"/>
                  </a:lnTo>
                  <a:lnTo>
                    <a:pt x="3454" y="4897"/>
                  </a:lnTo>
                  <a:lnTo>
                    <a:pt x="3477" y="4946"/>
                  </a:lnTo>
                  <a:lnTo>
                    <a:pt x="3536" y="5035"/>
                  </a:lnTo>
                  <a:lnTo>
                    <a:pt x="3584" y="5091"/>
                  </a:lnTo>
                  <a:lnTo>
                    <a:pt x="3678" y="5111"/>
                  </a:lnTo>
                  <a:lnTo>
                    <a:pt x="3690" y="5153"/>
                  </a:lnTo>
                  <a:lnTo>
                    <a:pt x="3690" y="5160"/>
                  </a:lnTo>
                  <a:lnTo>
                    <a:pt x="3773" y="5194"/>
                  </a:lnTo>
                  <a:lnTo>
                    <a:pt x="3796" y="5201"/>
                  </a:lnTo>
                  <a:lnTo>
                    <a:pt x="3785" y="5277"/>
                  </a:lnTo>
                  <a:lnTo>
                    <a:pt x="3643" y="5394"/>
                  </a:lnTo>
                  <a:lnTo>
                    <a:pt x="3584" y="5408"/>
                  </a:lnTo>
                  <a:lnTo>
                    <a:pt x="3536" y="5408"/>
                  </a:lnTo>
                  <a:lnTo>
                    <a:pt x="3489" y="5332"/>
                  </a:lnTo>
                  <a:lnTo>
                    <a:pt x="3406" y="5284"/>
                  </a:lnTo>
                  <a:lnTo>
                    <a:pt x="3371" y="5229"/>
                  </a:lnTo>
                  <a:lnTo>
                    <a:pt x="3359" y="5180"/>
                  </a:lnTo>
                  <a:lnTo>
                    <a:pt x="3347" y="5173"/>
                  </a:lnTo>
                  <a:lnTo>
                    <a:pt x="3323" y="5167"/>
                  </a:lnTo>
                  <a:lnTo>
                    <a:pt x="3193" y="5194"/>
                  </a:lnTo>
                  <a:lnTo>
                    <a:pt x="3099" y="5187"/>
                  </a:lnTo>
                  <a:lnTo>
                    <a:pt x="2909" y="5015"/>
                  </a:lnTo>
                  <a:lnTo>
                    <a:pt x="2839" y="4904"/>
                  </a:lnTo>
                  <a:lnTo>
                    <a:pt x="2768" y="4883"/>
                  </a:lnTo>
                  <a:lnTo>
                    <a:pt x="2744" y="4883"/>
                  </a:lnTo>
                  <a:lnTo>
                    <a:pt x="2708" y="4890"/>
                  </a:lnTo>
                  <a:lnTo>
                    <a:pt x="2614" y="4925"/>
                  </a:lnTo>
                  <a:lnTo>
                    <a:pt x="2484" y="4959"/>
                  </a:lnTo>
                  <a:lnTo>
                    <a:pt x="2129" y="4994"/>
                  </a:lnTo>
                  <a:lnTo>
                    <a:pt x="2070" y="4994"/>
                  </a:lnTo>
                  <a:lnTo>
                    <a:pt x="2022" y="4973"/>
                  </a:lnTo>
                  <a:lnTo>
                    <a:pt x="1975" y="4863"/>
                  </a:lnTo>
                  <a:lnTo>
                    <a:pt x="1679" y="4662"/>
                  </a:lnTo>
                  <a:lnTo>
                    <a:pt x="1644" y="4621"/>
                  </a:lnTo>
                  <a:lnTo>
                    <a:pt x="1597" y="4586"/>
                  </a:lnTo>
                  <a:lnTo>
                    <a:pt x="1490" y="4559"/>
                  </a:lnTo>
                  <a:lnTo>
                    <a:pt x="1372" y="4545"/>
                  </a:lnTo>
                  <a:lnTo>
                    <a:pt x="1301" y="4517"/>
                  </a:lnTo>
                  <a:lnTo>
                    <a:pt x="1230" y="4407"/>
                  </a:lnTo>
                  <a:lnTo>
                    <a:pt x="1171" y="4386"/>
                  </a:lnTo>
                  <a:lnTo>
                    <a:pt x="1124" y="4372"/>
                  </a:lnTo>
                  <a:lnTo>
                    <a:pt x="1064" y="4345"/>
                  </a:lnTo>
                  <a:lnTo>
                    <a:pt x="1041" y="4317"/>
                  </a:lnTo>
                  <a:lnTo>
                    <a:pt x="1029" y="4296"/>
                  </a:lnTo>
                  <a:lnTo>
                    <a:pt x="1029" y="4255"/>
                  </a:lnTo>
                  <a:lnTo>
                    <a:pt x="1017" y="4213"/>
                  </a:lnTo>
                  <a:lnTo>
                    <a:pt x="1064" y="4144"/>
                  </a:lnTo>
                  <a:lnTo>
                    <a:pt x="994" y="4020"/>
                  </a:lnTo>
                  <a:lnTo>
                    <a:pt x="1005" y="3923"/>
                  </a:lnTo>
                  <a:lnTo>
                    <a:pt x="982" y="3834"/>
                  </a:lnTo>
                  <a:lnTo>
                    <a:pt x="994" y="3806"/>
                  </a:lnTo>
                  <a:lnTo>
                    <a:pt x="1029" y="3771"/>
                  </a:lnTo>
                  <a:lnTo>
                    <a:pt x="1053" y="3751"/>
                  </a:lnTo>
                  <a:lnTo>
                    <a:pt x="1100" y="3730"/>
                  </a:lnTo>
                  <a:lnTo>
                    <a:pt x="1218" y="3668"/>
                  </a:lnTo>
                  <a:lnTo>
                    <a:pt x="1242" y="3626"/>
                  </a:lnTo>
                  <a:lnTo>
                    <a:pt x="1206" y="3592"/>
                  </a:lnTo>
                  <a:lnTo>
                    <a:pt x="1135" y="3571"/>
                  </a:lnTo>
                  <a:lnTo>
                    <a:pt x="1088" y="3571"/>
                  </a:lnTo>
                  <a:lnTo>
                    <a:pt x="1017" y="3613"/>
                  </a:lnTo>
                  <a:lnTo>
                    <a:pt x="887" y="3675"/>
                  </a:lnTo>
                  <a:lnTo>
                    <a:pt x="828" y="3723"/>
                  </a:lnTo>
                  <a:lnTo>
                    <a:pt x="781" y="3771"/>
                  </a:lnTo>
                  <a:lnTo>
                    <a:pt x="710" y="3889"/>
                  </a:lnTo>
                  <a:lnTo>
                    <a:pt x="639" y="3896"/>
                  </a:lnTo>
                  <a:lnTo>
                    <a:pt x="532" y="3882"/>
                  </a:lnTo>
                  <a:lnTo>
                    <a:pt x="402" y="3799"/>
                  </a:lnTo>
                  <a:lnTo>
                    <a:pt x="319" y="3778"/>
                  </a:lnTo>
                  <a:lnTo>
                    <a:pt x="284" y="3765"/>
                  </a:lnTo>
                  <a:lnTo>
                    <a:pt x="248" y="3737"/>
                  </a:lnTo>
                  <a:lnTo>
                    <a:pt x="248" y="3599"/>
                  </a:lnTo>
                  <a:lnTo>
                    <a:pt x="225" y="3564"/>
                  </a:lnTo>
                  <a:lnTo>
                    <a:pt x="83" y="3412"/>
                  </a:lnTo>
                  <a:lnTo>
                    <a:pt x="24" y="3240"/>
                  </a:lnTo>
                  <a:lnTo>
                    <a:pt x="0" y="3157"/>
                  </a:lnTo>
                  <a:lnTo>
                    <a:pt x="36" y="3081"/>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605;p22">
              <a:extLst>
                <a:ext uri="{FF2B5EF4-FFF2-40B4-BE49-F238E27FC236}">
                  <a16:creationId xmlns:a16="http://schemas.microsoft.com/office/drawing/2014/main" id="{0B03FAA1-EA1D-FAC8-0F5D-AF8151415A69}"/>
                </a:ext>
              </a:extLst>
            </p:cNvPr>
            <p:cNvSpPr/>
            <p:nvPr/>
          </p:nvSpPr>
          <p:spPr>
            <a:xfrm flipH="1">
              <a:off x="3819591" y="2641736"/>
              <a:ext cx="187259" cy="193685"/>
            </a:xfrm>
            <a:custGeom>
              <a:avLst/>
              <a:gdLst/>
              <a:ahLst/>
              <a:cxnLst/>
              <a:rect l="l" t="t" r="r" b="b"/>
              <a:pathLst>
                <a:path w="3076" h="2032" extrusionOk="0">
                  <a:moveTo>
                    <a:pt x="95" y="1686"/>
                  </a:moveTo>
                  <a:lnTo>
                    <a:pt x="214" y="1631"/>
                  </a:lnTo>
                  <a:lnTo>
                    <a:pt x="285" y="1596"/>
                  </a:lnTo>
                  <a:lnTo>
                    <a:pt x="332" y="1555"/>
                  </a:lnTo>
                  <a:lnTo>
                    <a:pt x="403" y="1493"/>
                  </a:lnTo>
                  <a:lnTo>
                    <a:pt x="438" y="1479"/>
                  </a:lnTo>
                  <a:lnTo>
                    <a:pt x="486" y="1472"/>
                  </a:lnTo>
                  <a:lnTo>
                    <a:pt x="569" y="1465"/>
                  </a:lnTo>
                  <a:lnTo>
                    <a:pt x="663" y="1451"/>
                  </a:lnTo>
                  <a:lnTo>
                    <a:pt x="710" y="1444"/>
                  </a:lnTo>
                  <a:lnTo>
                    <a:pt x="793" y="1451"/>
                  </a:lnTo>
                  <a:lnTo>
                    <a:pt x="900" y="1444"/>
                  </a:lnTo>
                  <a:lnTo>
                    <a:pt x="912" y="1430"/>
                  </a:lnTo>
                  <a:lnTo>
                    <a:pt x="912" y="1417"/>
                  </a:lnTo>
                  <a:lnTo>
                    <a:pt x="912" y="1403"/>
                  </a:lnTo>
                  <a:lnTo>
                    <a:pt x="959" y="1368"/>
                  </a:lnTo>
                  <a:lnTo>
                    <a:pt x="983" y="1361"/>
                  </a:lnTo>
                  <a:lnTo>
                    <a:pt x="994" y="1354"/>
                  </a:lnTo>
                  <a:lnTo>
                    <a:pt x="1006" y="1354"/>
                  </a:lnTo>
                  <a:lnTo>
                    <a:pt x="1006" y="1361"/>
                  </a:lnTo>
                  <a:lnTo>
                    <a:pt x="1006" y="1368"/>
                  </a:lnTo>
                  <a:lnTo>
                    <a:pt x="1089" y="1410"/>
                  </a:lnTo>
                  <a:lnTo>
                    <a:pt x="1113" y="1417"/>
                  </a:lnTo>
                  <a:lnTo>
                    <a:pt x="1136" y="1417"/>
                  </a:lnTo>
                  <a:lnTo>
                    <a:pt x="1195" y="1424"/>
                  </a:lnTo>
                  <a:lnTo>
                    <a:pt x="1231" y="1417"/>
                  </a:lnTo>
                  <a:lnTo>
                    <a:pt x="1255" y="1410"/>
                  </a:lnTo>
                  <a:lnTo>
                    <a:pt x="1266" y="1403"/>
                  </a:lnTo>
                  <a:lnTo>
                    <a:pt x="1290" y="1382"/>
                  </a:lnTo>
                  <a:lnTo>
                    <a:pt x="1420" y="1196"/>
                  </a:lnTo>
                  <a:lnTo>
                    <a:pt x="1444" y="1196"/>
                  </a:lnTo>
                  <a:lnTo>
                    <a:pt x="1550" y="1292"/>
                  </a:lnTo>
                  <a:lnTo>
                    <a:pt x="1562" y="1313"/>
                  </a:lnTo>
                  <a:lnTo>
                    <a:pt x="1574" y="1389"/>
                  </a:lnTo>
                  <a:lnTo>
                    <a:pt x="1586" y="1410"/>
                  </a:lnTo>
                  <a:lnTo>
                    <a:pt x="1598" y="1430"/>
                  </a:lnTo>
                  <a:lnTo>
                    <a:pt x="1657" y="1465"/>
                  </a:lnTo>
                  <a:lnTo>
                    <a:pt x="1692" y="1472"/>
                  </a:lnTo>
                  <a:lnTo>
                    <a:pt x="1775" y="1465"/>
                  </a:lnTo>
                  <a:lnTo>
                    <a:pt x="1846" y="1444"/>
                  </a:lnTo>
                  <a:lnTo>
                    <a:pt x="1858" y="1430"/>
                  </a:lnTo>
                  <a:lnTo>
                    <a:pt x="1940" y="1389"/>
                  </a:lnTo>
                  <a:lnTo>
                    <a:pt x="1988" y="1354"/>
                  </a:lnTo>
                  <a:lnTo>
                    <a:pt x="2011" y="1320"/>
                  </a:lnTo>
                  <a:lnTo>
                    <a:pt x="2011" y="1306"/>
                  </a:lnTo>
                  <a:lnTo>
                    <a:pt x="2023" y="1292"/>
                  </a:lnTo>
                  <a:lnTo>
                    <a:pt x="2023" y="1258"/>
                  </a:lnTo>
                  <a:lnTo>
                    <a:pt x="2059" y="1223"/>
                  </a:lnTo>
                  <a:lnTo>
                    <a:pt x="2106" y="1196"/>
                  </a:lnTo>
                  <a:lnTo>
                    <a:pt x="2011" y="1071"/>
                  </a:lnTo>
                  <a:lnTo>
                    <a:pt x="1964" y="1023"/>
                  </a:lnTo>
                  <a:lnTo>
                    <a:pt x="1952" y="1016"/>
                  </a:lnTo>
                  <a:lnTo>
                    <a:pt x="1917" y="1016"/>
                  </a:lnTo>
                  <a:lnTo>
                    <a:pt x="1858" y="1016"/>
                  </a:lnTo>
                  <a:lnTo>
                    <a:pt x="1834" y="1023"/>
                  </a:lnTo>
                  <a:lnTo>
                    <a:pt x="1763" y="1044"/>
                  </a:lnTo>
                  <a:lnTo>
                    <a:pt x="1728" y="961"/>
                  </a:lnTo>
                  <a:lnTo>
                    <a:pt x="1645" y="864"/>
                  </a:lnTo>
                  <a:lnTo>
                    <a:pt x="1633" y="843"/>
                  </a:lnTo>
                  <a:lnTo>
                    <a:pt x="1633" y="830"/>
                  </a:lnTo>
                  <a:lnTo>
                    <a:pt x="1633" y="781"/>
                  </a:lnTo>
                  <a:lnTo>
                    <a:pt x="1645" y="774"/>
                  </a:lnTo>
                  <a:lnTo>
                    <a:pt x="1668" y="761"/>
                  </a:lnTo>
                  <a:lnTo>
                    <a:pt x="1692" y="754"/>
                  </a:lnTo>
                  <a:lnTo>
                    <a:pt x="1692" y="733"/>
                  </a:lnTo>
                  <a:lnTo>
                    <a:pt x="1704" y="712"/>
                  </a:lnTo>
                  <a:lnTo>
                    <a:pt x="1680" y="685"/>
                  </a:lnTo>
                  <a:lnTo>
                    <a:pt x="1609" y="650"/>
                  </a:lnTo>
                  <a:lnTo>
                    <a:pt x="1598" y="650"/>
                  </a:lnTo>
                  <a:lnTo>
                    <a:pt x="1562" y="650"/>
                  </a:lnTo>
                  <a:lnTo>
                    <a:pt x="1503" y="671"/>
                  </a:lnTo>
                  <a:lnTo>
                    <a:pt x="1432" y="657"/>
                  </a:lnTo>
                  <a:lnTo>
                    <a:pt x="1385" y="691"/>
                  </a:lnTo>
                  <a:lnTo>
                    <a:pt x="1361" y="698"/>
                  </a:lnTo>
                  <a:lnTo>
                    <a:pt x="1325" y="705"/>
                  </a:lnTo>
                  <a:lnTo>
                    <a:pt x="1207" y="719"/>
                  </a:lnTo>
                  <a:lnTo>
                    <a:pt x="1136" y="705"/>
                  </a:lnTo>
                  <a:lnTo>
                    <a:pt x="1113" y="698"/>
                  </a:lnTo>
                  <a:lnTo>
                    <a:pt x="1042" y="636"/>
                  </a:lnTo>
                  <a:lnTo>
                    <a:pt x="1018" y="615"/>
                  </a:lnTo>
                  <a:lnTo>
                    <a:pt x="1065" y="588"/>
                  </a:lnTo>
                  <a:lnTo>
                    <a:pt x="1089" y="567"/>
                  </a:lnTo>
                  <a:lnTo>
                    <a:pt x="1101" y="540"/>
                  </a:lnTo>
                  <a:lnTo>
                    <a:pt x="1101" y="526"/>
                  </a:lnTo>
                  <a:lnTo>
                    <a:pt x="1113" y="505"/>
                  </a:lnTo>
                  <a:lnTo>
                    <a:pt x="1231" y="436"/>
                  </a:lnTo>
                  <a:lnTo>
                    <a:pt x="1278" y="415"/>
                  </a:lnTo>
                  <a:lnTo>
                    <a:pt x="1302" y="408"/>
                  </a:lnTo>
                  <a:lnTo>
                    <a:pt x="1325" y="408"/>
                  </a:lnTo>
                  <a:lnTo>
                    <a:pt x="1349" y="408"/>
                  </a:lnTo>
                  <a:lnTo>
                    <a:pt x="1385" y="429"/>
                  </a:lnTo>
                  <a:lnTo>
                    <a:pt x="1408" y="436"/>
                  </a:lnTo>
                  <a:lnTo>
                    <a:pt x="1444" y="436"/>
                  </a:lnTo>
                  <a:lnTo>
                    <a:pt x="1598" y="477"/>
                  </a:lnTo>
                  <a:lnTo>
                    <a:pt x="1633" y="477"/>
                  </a:lnTo>
                  <a:lnTo>
                    <a:pt x="1763" y="484"/>
                  </a:lnTo>
                  <a:lnTo>
                    <a:pt x="1834" y="457"/>
                  </a:lnTo>
                  <a:lnTo>
                    <a:pt x="1834" y="450"/>
                  </a:lnTo>
                  <a:lnTo>
                    <a:pt x="1834" y="429"/>
                  </a:lnTo>
                  <a:lnTo>
                    <a:pt x="1834" y="401"/>
                  </a:lnTo>
                  <a:lnTo>
                    <a:pt x="1834" y="201"/>
                  </a:lnTo>
                  <a:lnTo>
                    <a:pt x="1917" y="201"/>
                  </a:lnTo>
                  <a:lnTo>
                    <a:pt x="2094" y="187"/>
                  </a:lnTo>
                  <a:lnTo>
                    <a:pt x="2236" y="160"/>
                  </a:lnTo>
                  <a:lnTo>
                    <a:pt x="2319" y="125"/>
                  </a:lnTo>
                  <a:lnTo>
                    <a:pt x="2390" y="84"/>
                  </a:lnTo>
                  <a:lnTo>
                    <a:pt x="2437" y="35"/>
                  </a:lnTo>
                  <a:lnTo>
                    <a:pt x="2544" y="1"/>
                  </a:lnTo>
                  <a:lnTo>
                    <a:pt x="2686" y="91"/>
                  </a:lnTo>
                  <a:lnTo>
                    <a:pt x="2697" y="153"/>
                  </a:lnTo>
                  <a:lnTo>
                    <a:pt x="2733" y="277"/>
                  </a:lnTo>
                  <a:lnTo>
                    <a:pt x="2934" y="346"/>
                  </a:lnTo>
                  <a:lnTo>
                    <a:pt x="3017" y="381"/>
                  </a:lnTo>
                  <a:lnTo>
                    <a:pt x="3076" y="505"/>
                  </a:lnTo>
                  <a:lnTo>
                    <a:pt x="3064" y="602"/>
                  </a:lnTo>
                  <a:lnTo>
                    <a:pt x="2757" y="906"/>
                  </a:lnTo>
                  <a:lnTo>
                    <a:pt x="2721" y="982"/>
                  </a:lnTo>
                  <a:lnTo>
                    <a:pt x="2721" y="1051"/>
                  </a:lnTo>
                  <a:lnTo>
                    <a:pt x="2674" y="1106"/>
                  </a:lnTo>
                  <a:lnTo>
                    <a:pt x="2674" y="1216"/>
                  </a:lnTo>
                  <a:lnTo>
                    <a:pt x="2638" y="1230"/>
                  </a:lnTo>
                  <a:lnTo>
                    <a:pt x="2532" y="1354"/>
                  </a:lnTo>
                  <a:lnTo>
                    <a:pt x="2508" y="1382"/>
                  </a:lnTo>
                  <a:lnTo>
                    <a:pt x="2473" y="1424"/>
                  </a:lnTo>
                  <a:lnTo>
                    <a:pt x="2354" y="1479"/>
                  </a:lnTo>
                  <a:lnTo>
                    <a:pt x="2331" y="1493"/>
                  </a:lnTo>
                  <a:lnTo>
                    <a:pt x="2331" y="1562"/>
                  </a:lnTo>
                  <a:lnTo>
                    <a:pt x="2307" y="1582"/>
                  </a:lnTo>
                  <a:lnTo>
                    <a:pt x="2283" y="1589"/>
                  </a:lnTo>
                  <a:lnTo>
                    <a:pt x="2248" y="1596"/>
                  </a:lnTo>
                  <a:lnTo>
                    <a:pt x="2142" y="1596"/>
                  </a:lnTo>
                  <a:lnTo>
                    <a:pt x="2094" y="1582"/>
                  </a:lnTo>
                  <a:lnTo>
                    <a:pt x="2082" y="1582"/>
                  </a:lnTo>
                  <a:lnTo>
                    <a:pt x="2082" y="1596"/>
                  </a:lnTo>
                  <a:lnTo>
                    <a:pt x="2094" y="1645"/>
                  </a:lnTo>
                  <a:lnTo>
                    <a:pt x="2118" y="1679"/>
                  </a:lnTo>
                  <a:lnTo>
                    <a:pt x="2153" y="1693"/>
                  </a:lnTo>
                  <a:lnTo>
                    <a:pt x="2118" y="1727"/>
                  </a:lnTo>
                  <a:lnTo>
                    <a:pt x="2094" y="1762"/>
                  </a:lnTo>
                  <a:lnTo>
                    <a:pt x="2094" y="1776"/>
                  </a:lnTo>
                  <a:lnTo>
                    <a:pt x="2094" y="1783"/>
                  </a:lnTo>
                  <a:lnTo>
                    <a:pt x="2094" y="1790"/>
                  </a:lnTo>
                  <a:lnTo>
                    <a:pt x="2094" y="1796"/>
                  </a:lnTo>
                  <a:lnTo>
                    <a:pt x="2071" y="1810"/>
                  </a:lnTo>
                  <a:lnTo>
                    <a:pt x="2035" y="1824"/>
                  </a:lnTo>
                  <a:lnTo>
                    <a:pt x="1976" y="1831"/>
                  </a:lnTo>
                  <a:lnTo>
                    <a:pt x="1940" y="1831"/>
                  </a:lnTo>
                  <a:lnTo>
                    <a:pt x="1917" y="1817"/>
                  </a:lnTo>
                  <a:lnTo>
                    <a:pt x="1905" y="1810"/>
                  </a:lnTo>
                  <a:lnTo>
                    <a:pt x="1881" y="1796"/>
                  </a:lnTo>
                  <a:lnTo>
                    <a:pt x="1870" y="1796"/>
                  </a:lnTo>
                  <a:lnTo>
                    <a:pt x="1834" y="1790"/>
                  </a:lnTo>
                  <a:lnTo>
                    <a:pt x="1810" y="1796"/>
                  </a:lnTo>
                  <a:lnTo>
                    <a:pt x="1799" y="1803"/>
                  </a:lnTo>
                  <a:lnTo>
                    <a:pt x="1787" y="1831"/>
                  </a:lnTo>
                  <a:lnTo>
                    <a:pt x="1787" y="1852"/>
                  </a:lnTo>
                  <a:lnTo>
                    <a:pt x="1822" y="1893"/>
                  </a:lnTo>
                  <a:lnTo>
                    <a:pt x="1739" y="1886"/>
                  </a:lnTo>
                  <a:lnTo>
                    <a:pt x="1704" y="1893"/>
                  </a:lnTo>
                  <a:lnTo>
                    <a:pt x="1550" y="1914"/>
                  </a:lnTo>
                  <a:lnTo>
                    <a:pt x="1290" y="1942"/>
                  </a:lnTo>
                  <a:lnTo>
                    <a:pt x="1243" y="1921"/>
                  </a:lnTo>
                  <a:lnTo>
                    <a:pt x="1219" y="1921"/>
                  </a:lnTo>
                  <a:lnTo>
                    <a:pt x="1195" y="1928"/>
                  </a:lnTo>
                  <a:lnTo>
                    <a:pt x="1113" y="1955"/>
                  </a:lnTo>
                  <a:lnTo>
                    <a:pt x="1077" y="1962"/>
                  </a:lnTo>
                  <a:lnTo>
                    <a:pt x="746" y="1955"/>
                  </a:lnTo>
                  <a:lnTo>
                    <a:pt x="592" y="1969"/>
                  </a:lnTo>
                  <a:lnTo>
                    <a:pt x="462" y="2031"/>
                  </a:lnTo>
                  <a:lnTo>
                    <a:pt x="438" y="2031"/>
                  </a:lnTo>
                  <a:lnTo>
                    <a:pt x="415" y="2031"/>
                  </a:lnTo>
                  <a:lnTo>
                    <a:pt x="391" y="2024"/>
                  </a:lnTo>
                  <a:lnTo>
                    <a:pt x="356" y="2017"/>
                  </a:lnTo>
                  <a:lnTo>
                    <a:pt x="297" y="2011"/>
                  </a:lnTo>
                  <a:lnTo>
                    <a:pt x="273" y="2004"/>
                  </a:lnTo>
                  <a:lnTo>
                    <a:pt x="249" y="2004"/>
                  </a:lnTo>
                  <a:lnTo>
                    <a:pt x="226" y="1990"/>
                  </a:lnTo>
                  <a:lnTo>
                    <a:pt x="214" y="1983"/>
                  </a:lnTo>
                  <a:lnTo>
                    <a:pt x="178" y="1976"/>
                  </a:lnTo>
                  <a:lnTo>
                    <a:pt x="155" y="1969"/>
                  </a:lnTo>
                  <a:lnTo>
                    <a:pt x="131" y="1962"/>
                  </a:lnTo>
                  <a:lnTo>
                    <a:pt x="48" y="1928"/>
                  </a:lnTo>
                  <a:lnTo>
                    <a:pt x="1" y="1741"/>
                  </a:lnTo>
                  <a:lnTo>
                    <a:pt x="95" y="168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06;p22">
              <a:extLst>
                <a:ext uri="{FF2B5EF4-FFF2-40B4-BE49-F238E27FC236}">
                  <a16:creationId xmlns:a16="http://schemas.microsoft.com/office/drawing/2014/main" id="{99D9FBCE-42CB-394B-A133-8B3A870FDC90}"/>
                </a:ext>
              </a:extLst>
            </p:cNvPr>
            <p:cNvSpPr/>
            <p:nvPr/>
          </p:nvSpPr>
          <p:spPr>
            <a:xfrm flipH="1">
              <a:off x="3887226" y="2824746"/>
              <a:ext cx="116702" cy="137067"/>
            </a:xfrm>
            <a:custGeom>
              <a:avLst/>
              <a:gdLst/>
              <a:ahLst/>
              <a:cxnLst/>
              <a:rect l="l" t="t" r="r" b="b"/>
              <a:pathLst>
                <a:path w="1917" h="1438" extrusionOk="0">
                  <a:moveTo>
                    <a:pt x="0" y="8"/>
                  </a:moveTo>
                  <a:lnTo>
                    <a:pt x="83" y="42"/>
                  </a:lnTo>
                  <a:lnTo>
                    <a:pt x="107" y="49"/>
                  </a:lnTo>
                  <a:lnTo>
                    <a:pt x="130" y="56"/>
                  </a:lnTo>
                  <a:lnTo>
                    <a:pt x="166" y="63"/>
                  </a:lnTo>
                  <a:lnTo>
                    <a:pt x="178" y="70"/>
                  </a:lnTo>
                  <a:lnTo>
                    <a:pt x="201" y="84"/>
                  </a:lnTo>
                  <a:lnTo>
                    <a:pt x="225" y="84"/>
                  </a:lnTo>
                  <a:lnTo>
                    <a:pt x="249" y="91"/>
                  </a:lnTo>
                  <a:lnTo>
                    <a:pt x="308" y="97"/>
                  </a:lnTo>
                  <a:lnTo>
                    <a:pt x="343" y="104"/>
                  </a:lnTo>
                  <a:lnTo>
                    <a:pt x="367" y="111"/>
                  </a:lnTo>
                  <a:lnTo>
                    <a:pt x="390" y="111"/>
                  </a:lnTo>
                  <a:lnTo>
                    <a:pt x="414" y="111"/>
                  </a:lnTo>
                  <a:lnTo>
                    <a:pt x="544" y="49"/>
                  </a:lnTo>
                  <a:lnTo>
                    <a:pt x="698" y="35"/>
                  </a:lnTo>
                  <a:lnTo>
                    <a:pt x="1029" y="42"/>
                  </a:lnTo>
                  <a:lnTo>
                    <a:pt x="1065" y="35"/>
                  </a:lnTo>
                  <a:lnTo>
                    <a:pt x="1147" y="8"/>
                  </a:lnTo>
                  <a:lnTo>
                    <a:pt x="1171" y="1"/>
                  </a:lnTo>
                  <a:lnTo>
                    <a:pt x="1195" y="1"/>
                  </a:lnTo>
                  <a:lnTo>
                    <a:pt x="1242" y="22"/>
                  </a:lnTo>
                  <a:lnTo>
                    <a:pt x="1218" y="84"/>
                  </a:lnTo>
                  <a:lnTo>
                    <a:pt x="1218" y="118"/>
                  </a:lnTo>
                  <a:lnTo>
                    <a:pt x="1230" y="132"/>
                  </a:lnTo>
                  <a:lnTo>
                    <a:pt x="1254" y="139"/>
                  </a:lnTo>
                  <a:lnTo>
                    <a:pt x="1360" y="139"/>
                  </a:lnTo>
                  <a:lnTo>
                    <a:pt x="1396" y="153"/>
                  </a:lnTo>
                  <a:lnTo>
                    <a:pt x="1668" y="125"/>
                  </a:lnTo>
                  <a:lnTo>
                    <a:pt x="1810" y="243"/>
                  </a:lnTo>
                  <a:lnTo>
                    <a:pt x="1798" y="270"/>
                  </a:lnTo>
                  <a:lnTo>
                    <a:pt x="1810" y="284"/>
                  </a:lnTo>
                  <a:lnTo>
                    <a:pt x="1833" y="305"/>
                  </a:lnTo>
                  <a:lnTo>
                    <a:pt x="1833" y="318"/>
                  </a:lnTo>
                  <a:lnTo>
                    <a:pt x="1869" y="374"/>
                  </a:lnTo>
                  <a:lnTo>
                    <a:pt x="1857" y="546"/>
                  </a:lnTo>
                  <a:lnTo>
                    <a:pt x="1822" y="588"/>
                  </a:lnTo>
                  <a:lnTo>
                    <a:pt x="1869" y="602"/>
                  </a:lnTo>
                  <a:lnTo>
                    <a:pt x="1881" y="609"/>
                  </a:lnTo>
                  <a:lnTo>
                    <a:pt x="1892" y="622"/>
                  </a:lnTo>
                  <a:lnTo>
                    <a:pt x="1916" y="664"/>
                  </a:lnTo>
                  <a:lnTo>
                    <a:pt x="1845" y="685"/>
                  </a:lnTo>
                  <a:lnTo>
                    <a:pt x="1774" y="685"/>
                  </a:lnTo>
                  <a:lnTo>
                    <a:pt x="1609" y="726"/>
                  </a:lnTo>
                  <a:lnTo>
                    <a:pt x="1526" y="830"/>
                  </a:lnTo>
                  <a:lnTo>
                    <a:pt x="1526" y="836"/>
                  </a:lnTo>
                  <a:lnTo>
                    <a:pt x="1538" y="926"/>
                  </a:lnTo>
                  <a:lnTo>
                    <a:pt x="1526" y="954"/>
                  </a:lnTo>
                  <a:lnTo>
                    <a:pt x="1538" y="968"/>
                  </a:lnTo>
                  <a:lnTo>
                    <a:pt x="1597" y="1051"/>
                  </a:lnTo>
                  <a:lnTo>
                    <a:pt x="1644" y="1099"/>
                  </a:lnTo>
                  <a:lnTo>
                    <a:pt x="1668" y="1120"/>
                  </a:lnTo>
                  <a:lnTo>
                    <a:pt x="1680" y="1140"/>
                  </a:lnTo>
                  <a:lnTo>
                    <a:pt x="1680" y="1161"/>
                  </a:lnTo>
                  <a:lnTo>
                    <a:pt x="1680" y="1203"/>
                  </a:lnTo>
                  <a:lnTo>
                    <a:pt x="1680" y="1223"/>
                  </a:lnTo>
                  <a:lnTo>
                    <a:pt x="1691" y="1237"/>
                  </a:lnTo>
                  <a:lnTo>
                    <a:pt x="1715" y="1272"/>
                  </a:lnTo>
                  <a:lnTo>
                    <a:pt x="1715" y="1306"/>
                  </a:lnTo>
                  <a:lnTo>
                    <a:pt x="1715" y="1341"/>
                  </a:lnTo>
                  <a:lnTo>
                    <a:pt x="1703" y="1361"/>
                  </a:lnTo>
                  <a:lnTo>
                    <a:pt x="1680" y="1368"/>
                  </a:lnTo>
                  <a:lnTo>
                    <a:pt x="1573" y="1396"/>
                  </a:lnTo>
                  <a:lnTo>
                    <a:pt x="1490" y="1424"/>
                  </a:lnTo>
                  <a:lnTo>
                    <a:pt x="1431" y="1437"/>
                  </a:lnTo>
                  <a:lnTo>
                    <a:pt x="1230" y="1306"/>
                  </a:lnTo>
                  <a:lnTo>
                    <a:pt x="1159" y="1244"/>
                  </a:lnTo>
                  <a:lnTo>
                    <a:pt x="1136" y="1209"/>
                  </a:lnTo>
                  <a:lnTo>
                    <a:pt x="1053" y="1147"/>
                  </a:lnTo>
                  <a:lnTo>
                    <a:pt x="1029" y="1106"/>
                  </a:lnTo>
                  <a:lnTo>
                    <a:pt x="946" y="1071"/>
                  </a:lnTo>
                  <a:lnTo>
                    <a:pt x="852" y="988"/>
                  </a:lnTo>
                  <a:lnTo>
                    <a:pt x="816" y="947"/>
                  </a:lnTo>
                  <a:lnTo>
                    <a:pt x="769" y="809"/>
                  </a:lnTo>
                  <a:lnTo>
                    <a:pt x="733" y="657"/>
                  </a:lnTo>
                  <a:lnTo>
                    <a:pt x="651" y="546"/>
                  </a:lnTo>
                  <a:lnTo>
                    <a:pt x="532" y="470"/>
                  </a:lnTo>
                  <a:lnTo>
                    <a:pt x="473" y="360"/>
                  </a:lnTo>
                  <a:lnTo>
                    <a:pt x="438" y="339"/>
                  </a:lnTo>
                  <a:lnTo>
                    <a:pt x="355" y="284"/>
                  </a:lnTo>
                  <a:lnTo>
                    <a:pt x="178" y="229"/>
                  </a:lnTo>
                  <a:lnTo>
                    <a:pt x="154" y="208"/>
                  </a:lnTo>
                  <a:lnTo>
                    <a:pt x="130" y="187"/>
                  </a:lnTo>
                  <a:lnTo>
                    <a:pt x="107" y="132"/>
                  </a:lnTo>
                  <a:lnTo>
                    <a:pt x="0" y="28"/>
                  </a:lnTo>
                  <a:lnTo>
                    <a:pt x="0" y="8"/>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07;p22">
              <a:extLst>
                <a:ext uri="{FF2B5EF4-FFF2-40B4-BE49-F238E27FC236}">
                  <a16:creationId xmlns:a16="http://schemas.microsoft.com/office/drawing/2014/main" id="{70ADA512-4281-F9FF-4156-70125E9E7CA8}"/>
                </a:ext>
              </a:extLst>
            </p:cNvPr>
            <p:cNvSpPr/>
            <p:nvPr/>
          </p:nvSpPr>
          <p:spPr>
            <a:xfrm flipH="1">
              <a:off x="3574082" y="3523902"/>
              <a:ext cx="784833" cy="425974"/>
            </a:xfrm>
            <a:custGeom>
              <a:avLst/>
              <a:gdLst/>
              <a:ahLst/>
              <a:cxnLst/>
              <a:rect l="l" t="t" r="r" b="b"/>
              <a:pathLst>
                <a:path w="12892" h="4469" extrusionOk="0">
                  <a:moveTo>
                    <a:pt x="12" y="4089"/>
                  </a:moveTo>
                  <a:lnTo>
                    <a:pt x="296" y="4034"/>
                  </a:lnTo>
                  <a:lnTo>
                    <a:pt x="485" y="3992"/>
                  </a:lnTo>
                  <a:lnTo>
                    <a:pt x="568" y="3958"/>
                  </a:lnTo>
                  <a:lnTo>
                    <a:pt x="686" y="3875"/>
                  </a:lnTo>
                  <a:lnTo>
                    <a:pt x="899" y="3778"/>
                  </a:lnTo>
                  <a:lnTo>
                    <a:pt x="970" y="3757"/>
                  </a:lnTo>
                  <a:lnTo>
                    <a:pt x="1029" y="3771"/>
                  </a:lnTo>
                  <a:lnTo>
                    <a:pt x="1100" y="3785"/>
                  </a:lnTo>
                  <a:lnTo>
                    <a:pt x="1171" y="3785"/>
                  </a:lnTo>
                  <a:lnTo>
                    <a:pt x="1195" y="3771"/>
                  </a:lnTo>
                  <a:lnTo>
                    <a:pt x="1207" y="3730"/>
                  </a:lnTo>
                  <a:lnTo>
                    <a:pt x="1231" y="3709"/>
                  </a:lnTo>
                  <a:lnTo>
                    <a:pt x="1266" y="3702"/>
                  </a:lnTo>
                  <a:lnTo>
                    <a:pt x="1290" y="3702"/>
                  </a:lnTo>
                  <a:lnTo>
                    <a:pt x="1313" y="3702"/>
                  </a:lnTo>
                  <a:lnTo>
                    <a:pt x="1349" y="3702"/>
                  </a:lnTo>
                  <a:lnTo>
                    <a:pt x="1384" y="3709"/>
                  </a:lnTo>
                  <a:lnTo>
                    <a:pt x="1408" y="3716"/>
                  </a:lnTo>
                  <a:lnTo>
                    <a:pt x="1443" y="3716"/>
                  </a:lnTo>
                  <a:lnTo>
                    <a:pt x="1479" y="3702"/>
                  </a:lnTo>
                  <a:lnTo>
                    <a:pt x="1514" y="3688"/>
                  </a:lnTo>
                  <a:lnTo>
                    <a:pt x="1526" y="3668"/>
                  </a:lnTo>
                  <a:lnTo>
                    <a:pt x="1562" y="3599"/>
                  </a:lnTo>
                  <a:lnTo>
                    <a:pt x="1573" y="3585"/>
                  </a:lnTo>
                  <a:lnTo>
                    <a:pt x="1573" y="3564"/>
                  </a:lnTo>
                  <a:lnTo>
                    <a:pt x="1597" y="3543"/>
                  </a:lnTo>
                  <a:lnTo>
                    <a:pt x="1633" y="3523"/>
                  </a:lnTo>
                  <a:lnTo>
                    <a:pt x="1775" y="3481"/>
                  </a:lnTo>
                  <a:lnTo>
                    <a:pt x="1857" y="3474"/>
                  </a:lnTo>
                  <a:lnTo>
                    <a:pt x="1987" y="3509"/>
                  </a:lnTo>
                  <a:lnTo>
                    <a:pt x="2047" y="3509"/>
                  </a:lnTo>
                  <a:lnTo>
                    <a:pt x="2082" y="3481"/>
                  </a:lnTo>
                  <a:lnTo>
                    <a:pt x="2082" y="3447"/>
                  </a:lnTo>
                  <a:lnTo>
                    <a:pt x="2106" y="3412"/>
                  </a:lnTo>
                  <a:lnTo>
                    <a:pt x="2165" y="3398"/>
                  </a:lnTo>
                  <a:lnTo>
                    <a:pt x="2224" y="3405"/>
                  </a:lnTo>
                  <a:lnTo>
                    <a:pt x="2259" y="3474"/>
                  </a:lnTo>
                  <a:lnTo>
                    <a:pt x="2319" y="3488"/>
                  </a:lnTo>
                  <a:lnTo>
                    <a:pt x="2378" y="3481"/>
                  </a:lnTo>
                  <a:lnTo>
                    <a:pt x="2413" y="3467"/>
                  </a:lnTo>
                  <a:lnTo>
                    <a:pt x="2449" y="3460"/>
                  </a:lnTo>
                  <a:lnTo>
                    <a:pt x="2520" y="3474"/>
                  </a:lnTo>
                  <a:lnTo>
                    <a:pt x="2579" y="3474"/>
                  </a:lnTo>
                  <a:lnTo>
                    <a:pt x="2662" y="3467"/>
                  </a:lnTo>
                  <a:lnTo>
                    <a:pt x="2733" y="3454"/>
                  </a:lnTo>
                  <a:lnTo>
                    <a:pt x="2792" y="3440"/>
                  </a:lnTo>
                  <a:lnTo>
                    <a:pt x="2803" y="3419"/>
                  </a:lnTo>
                  <a:lnTo>
                    <a:pt x="2839" y="3371"/>
                  </a:lnTo>
                  <a:lnTo>
                    <a:pt x="2851" y="3350"/>
                  </a:lnTo>
                  <a:lnTo>
                    <a:pt x="2886" y="3343"/>
                  </a:lnTo>
                  <a:lnTo>
                    <a:pt x="2910" y="3343"/>
                  </a:lnTo>
                  <a:lnTo>
                    <a:pt x="2945" y="3343"/>
                  </a:lnTo>
                  <a:lnTo>
                    <a:pt x="3005" y="3336"/>
                  </a:lnTo>
                  <a:lnTo>
                    <a:pt x="3040" y="3336"/>
                  </a:lnTo>
                  <a:lnTo>
                    <a:pt x="3064" y="3329"/>
                  </a:lnTo>
                  <a:lnTo>
                    <a:pt x="3076" y="3302"/>
                  </a:lnTo>
                  <a:lnTo>
                    <a:pt x="3087" y="3260"/>
                  </a:lnTo>
                  <a:lnTo>
                    <a:pt x="3099" y="3239"/>
                  </a:lnTo>
                  <a:lnTo>
                    <a:pt x="3135" y="3198"/>
                  </a:lnTo>
                  <a:lnTo>
                    <a:pt x="3135" y="3177"/>
                  </a:lnTo>
                  <a:lnTo>
                    <a:pt x="3111" y="3163"/>
                  </a:lnTo>
                  <a:lnTo>
                    <a:pt x="3064" y="3108"/>
                  </a:lnTo>
                  <a:lnTo>
                    <a:pt x="3040" y="3087"/>
                  </a:lnTo>
                  <a:lnTo>
                    <a:pt x="3052" y="3081"/>
                  </a:lnTo>
                  <a:lnTo>
                    <a:pt x="3123" y="3067"/>
                  </a:lnTo>
                  <a:lnTo>
                    <a:pt x="3182" y="3046"/>
                  </a:lnTo>
                  <a:lnTo>
                    <a:pt x="3170" y="3018"/>
                  </a:lnTo>
                  <a:lnTo>
                    <a:pt x="3135" y="2991"/>
                  </a:lnTo>
                  <a:lnTo>
                    <a:pt x="3111" y="2963"/>
                  </a:lnTo>
                  <a:lnTo>
                    <a:pt x="3135" y="2873"/>
                  </a:lnTo>
                  <a:lnTo>
                    <a:pt x="3229" y="2804"/>
                  </a:lnTo>
                  <a:lnTo>
                    <a:pt x="3359" y="2763"/>
                  </a:lnTo>
                  <a:lnTo>
                    <a:pt x="3797" y="2715"/>
                  </a:lnTo>
                  <a:lnTo>
                    <a:pt x="4033" y="2639"/>
                  </a:lnTo>
                  <a:lnTo>
                    <a:pt x="4199" y="2604"/>
                  </a:lnTo>
                  <a:lnTo>
                    <a:pt x="4235" y="2583"/>
                  </a:lnTo>
                  <a:lnTo>
                    <a:pt x="4246" y="2507"/>
                  </a:lnTo>
                  <a:lnTo>
                    <a:pt x="4306" y="2404"/>
                  </a:lnTo>
                  <a:lnTo>
                    <a:pt x="4306" y="2376"/>
                  </a:lnTo>
                  <a:lnTo>
                    <a:pt x="4282" y="2224"/>
                  </a:lnTo>
                  <a:lnTo>
                    <a:pt x="4329" y="2162"/>
                  </a:lnTo>
                  <a:lnTo>
                    <a:pt x="4471" y="2148"/>
                  </a:lnTo>
                  <a:lnTo>
                    <a:pt x="4554" y="2155"/>
                  </a:lnTo>
                  <a:lnTo>
                    <a:pt x="4589" y="2162"/>
                  </a:lnTo>
                  <a:lnTo>
                    <a:pt x="4625" y="2155"/>
                  </a:lnTo>
                  <a:lnTo>
                    <a:pt x="4637" y="2141"/>
                  </a:lnTo>
                  <a:lnTo>
                    <a:pt x="4648" y="2107"/>
                  </a:lnTo>
                  <a:lnTo>
                    <a:pt x="4660" y="2093"/>
                  </a:lnTo>
                  <a:lnTo>
                    <a:pt x="4708" y="2079"/>
                  </a:lnTo>
                  <a:lnTo>
                    <a:pt x="4755" y="2079"/>
                  </a:lnTo>
                  <a:lnTo>
                    <a:pt x="4850" y="2100"/>
                  </a:lnTo>
                  <a:lnTo>
                    <a:pt x="4980" y="2121"/>
                  </a:lnTo>
                  <a:lnTo>
                    <a:pt x="5062" y="2100"/>
                  </a:lnTo>
                  <a:lnTo>
                    <a:pt x="5122" y="2052"/>
                  </a:lnTo>
                  <a:lnTo>
                    <a:pt x="5169" y="1976"/>
                  </a:lnTo>
                  <a:lnTo>
                    <a:pt x="5181" y="1941"/>
                  </a:lnTo>
                  <a:lnTo>
                    <a:pt x="5157" y="1865"/>
                  </a:lnTo>
                  <a:lnTo>
                    <a:pt x="5157" y="1831"/>
                  </a:lnTo>
                  <a:lnTo>
                    <a:pt x="5181" y="1789"/>
                  </a:lnTo>
                  <a:lnTo>
                    <a:pt x="5275" y="1727"/>
                  </a:lnTo>
                  <a:lnTo>
                    <a:pt x="5299" y="1692"/>
                  </a:lnTo>
                  <a:lnTo>
                    <a:pt x="5311" y="1672"/>
                  </a:lnTo>
                  <a:lnTo>
                    <a:pt x="5299" y="1630"/>
                  </a:lnTo>
                  <a:lnTo>
                    <a:pt x="5311" y="1603"/>
                  </a:lnTo>
                  <a:lnTo>
                    <a:pt x="5346" y="1582"/>
                  </a:lnTo>
                  <a:lnTo>
                    <a:pt x="5394" y="1568"/>
                  </a:lnTo>
                  <a:lnTo>
                    <a:pt x="5488" y="1540"/>
                  </a:lnTo>
                  <a:lnTo>
                    <a:pt x="5559" y="1534"/>
                  </a:lnTo>
                  <a:lnTo>
                    <a:pt x="5772" y="1547"/>
                  </a:lnTo>
                  <a:lnTo>
                    <a:pt x="6103" y="1540"/>
                  </a:lnTo>
                  <a:lnTo>
                    <a:pt x="6245" y="1506"/>
                  </a:lnTo>
                  <a:lnTo>
                    <a:pt x="6482" y="1361"/>
                  </a:lnTo>
                  <a:lnTo>
                    <a:pt x="6635" y="1319"/>
                  </a:lnTo>
                  <a:lnTo>
                    <a:pt x="6813" y="1306"/>
                  </a:lnTo>
                  <a:lnTo>
                    <a:pt x="7073" y="1319"/>
                  </a:lnTo>
                  <a:lnTo>
                    <a:pt x="7144" y="1319"/>
                  </a:lnTo>
                  <a:lnTo>
                    <a:pt x="7203" y="1306"/>
                  </a:lnTo>
                  <a:lnTo>
                    <a:pt x="7274" y="1278"/>
                  </a:lnTo>
                  <a:lnTo>
                    <a:pt x="7357" y="1257"/>
                  </a:lnTo>
                  <a:lnTo>
                    <a:pt x="7511" y="1250"/>
                  </a:lnTo>
                  <a:lnTo>
                    <a:pt x="7570" y="1223"/>
                  </a:lnTo>
                  <a:lnTo>
                    <a:pt x="7783" y="1085"/>
                  </a:lnTo>
                  <a:lnTo>
                    <a:pt x="7830" y="1029"/>
                  </a:lnTo>
                  <a:lnTo>
                    <a:pt x="7842" y="995"/>
                  </a:lnTo>
                  <a:lnTo>
                    <a:pt x="7842" y="960"/>
                  </a:lnTo>
                  <a:lnTo>
                    <a:pt x="7854" y="940"/>
                  </a:lnTo>
                  <a:lnTo>
                    <a:pt x="7913" y="912"/>
                  </a:lnTo>
                  <a:lnTo>
                    <a:pt x="7972" y="898"/>
                  </a:lnTo>
                  <a:lnTo>
                    <a:pt x="8114" y="912"/>
                  </a:lnTo>
                  <a:lnTo>
                    <a:pt x="8185" y="905"/>
                  </a:lnTo>
                  <a:lnTo>
                    <a:pt x="8291" y="884"/>
                  </a:lnTo>
                  <a:lnTo>
                    <a:pt x="8338" y="877"/>
                  </a:lnTo>
                  <a:lnTo>
                    <a:pt x="8398" y="884"/>
                  </a:lnTo>
                  <a:lnTo>
                    <a:pt x="8398" y="884"/>
                  </a:lnTo>
                  <a:lnTo>
                    <a:pt x="8445" y="905"/>
                  </a:lnTo>
                  <a:lnTo>
                    <a:pt x="8469" y="933"/>
                  </a:lnTo>
                  <a:lnTo>
                    <a:pt x="8492" y="953"/>
                  </a:lnTo>
                  <a:lnTo>
                    <a:pt x="8563" y="960"/>
                  </a:lnTo>
                  <a:lnTo>
                    <a:pt x="8681" y="960"/>
                  </a:lnTo>
                  <a:lnTo>
                    <a:pt x="8729" y="960"/>
                  </a:lnTo>
                  <a:lnTo>
                    <a:pt x="8788" y="981"/>
                  </a:lnTo>
                  <a:lnTo>
                    <a:pt x="8835" y="1002"/>
                  </a:lnTo>
                  <a:lnTo>
                    <a:pt x="8871" y="1016"/>
                  </a:lnTo>
                  <a:lnTo>
                    <a:pt x="8906" y="1029"/>
                  </a:lnTo>
                  <a:lnTo>
                    <a:pt x="8965" y="1043"/>
                  </a:lnTo>
                  <a:lnTo>
                    <a:pt x="9509" y="1029"/>
                  </a:lnTo>
                  <a:lnTo>
                    <a:pt x="9628" y="1016"/>
                  </a:lnTo>
                  <a:lnTo>
                    <a:pt x="9770" y="974"/>
                  </a:lnTo>
                  <a:lnTo>
                    <a:pt x="10042" y="926"/>
                  </a:lnTo>
                  <a:lnTo>
                    <a:pt x="10124" y="891"/>
                  </a:lnTo>
                  <a:lnTo>
                    <a:pt x="10219" y="808"/>
                  </a:lnTo>
                  <a:lnTo>
                    <a:pt x="10254" y="719"/>
                  </a:lnTo>
                  <a:lnTo>
                    <a:pt x="10243" y="518"/>
                  </a:lnTo>
                  <a:lnTo>
                    <a:pt x="10219" y="477"/>
                  </a:lnTo>
                  <a:lnTo>
                    <a:pt x="10148" y="408"/>
                  </a:lnTo>
                  <a:lnTo>
                    <a:pt x="10136" y="366"/>
                  </a:lnTo>
                  <a:lnTo>
                    <a:pt x="10136" y="339"/>
                  </a:lnTo>
                  <a:lnTo>
                    <a:pt x="10148" y="304"/>
                  </a:lnTo>
                  <a:lnTo>
                    <a:pt x="10207" y="242"/>
                  </a:lnTo>
                  <a:lnTo>
                    <a:pt x="10266" y="208"/>
                  </a:lnTo>
                  <a:lnTo>
                    <a:pt x="10278" y="187"/>
                  </a:lnTo>
                  <a:lnTo>
                    <a:pt x="10349" y="118"/>
                  </a:lnTo>
                  <a:lnTo>
                    <a:pt x="10408" y="69"/>
                  </a:lnTo>
                  <a:lnTo>
                    <a:pt x="10538" y="42"/>
                  </a:lnTo>
                  <a:lnTo>
                    <a:pt x="10597" y="14"/>
                  </a:lnTo>
                  <a:lnTo>
                    <a:pt x="10668" y="0"/>
                  </a:lnTo>
                  <a:lnTo>
                    <a:pt x="10728" y="14"/>
                  </a:lnTo>
                  <a:lnTo>
                    <a:pt x="10929" y="187"/>
                  </a:lnTo>
                  <a:lnTo>
                    <a:pt x="11011" y="242"/>
                  </a:lnTo>
                  <a:lnTo>
                    <a:pt x="11118" y="277"/>
                  </a:lnTo>
                  <a:lnTo>
                    <a:pt x="11224" y="290"/>
                  </a:lnTo>
                  <a:lnTo>
                    <a:pt x="11520" y="277"/>
                  </a:lnTo>
                  <a:lnTo>
                    <a:pt x="11650" y="277"/>
                  </a:lnTo>
                  <a:lnTo>
                    <a:pt x="11768" y="339"/>
                  </a:lnTo>
                  <a:lnTo>
                    <a:pt x="11839" y="339"/>
                  </a:lnTo>
                  <a:lnTo>
                    <a:pt x="11851" y="325"/>
                  </a:lnTo>
                  <a:lnTo>
                    <a:pt x="11863" y="318"/>
                  </a:lnTo>
                  <a:lnTo>
                    <a:pt x="11875" y="318"/>
                  </a:lnTo>
                  <a:lnTo>
                    <a:pt x="11887" y="325"/>
                  </a:lnTo>
                  <a:lnTo>
                    <a:pt x="11887" y="353"/>
                  </a:lnTo>
                  <a:lnTo>
                    <a:pt x="11875" y="401"/>
                  </a:lnTo>
                  <a:lnTo>
                    <a:pt x="11887" y="429"/>
                  </a:lnTo>
                  <a:lnTo>
                    <a:pt x="11898" y="449"/>
                  </a:lnTo>
                  <a:lnTo>
                    <a:pt x="11946" y="477"/>
                  </a:lnTo>
                  <a:lnTo>
                    <a:pt x="11993" y="491"/>
                  </a:lnTo>
                  <a:lnTo>
                    <a:pt x="12265" y="553"/>
                  </a:lnTo>
                  <a:lnTo>
                    <a:pt x="12324" y="567"/>
                  </a:lnTo>
                  <a:lnTo>
                    <a:pt x="12336" y="594"/>
                  </a:lnTo>
                  <a:lnTo>
                    <a:pt x="12336" y="691"/>
                  </a:lnTo>
                  <a:lnTo>
                    <a:pt x="12312" y="815"/>
                  </a:lnTo>
                  <a:lnTo>
                    <a:pt x="12312" y="829"/>
                  </a:lnTo>
                  <a:lnTo>
                    <a:pt x="12289" y="829"/>
                  </a:lnTo>
                  <a:lnTo>
                    <a:pt x="12277" y="829"/>
                  </a:lnTo>
                  <a:lnTo>
                    <a:pt x="12253" y="836"/>
                  </a:lnTo>
                  <a:lnTo>
                    <a:pt x="12170" y="871"/>
                  </a:lnTo>
                  <a:lnTo>
                    <a:pt x="12123" y="877"/>
                  </a:lnTo>
                  <a:lnTo>
                    <a:pt x="12111" y="884"/>
                  </a:lnTo>
                  <a:lnTo>
                    <a:pt x="12099" y="905"/>
                  </a:lnTo>
                  <a:lnTo>
                    <a:pt x="12099" y="926"/>
                  </a:lnTo>
                  <a:lnTo>
                    <a:pt x="12135" y="988"/>
                  </a:lnTo>
                  <a:lnTo>
                    <a:pt x="12147" y="1009"/>
                  </a:lnTo>
                  <a:lnTo>
                    <a:pt x="12324" y="1237"/>
                  </a:lnTo>
                  <a:lnTo>
                    <a:pt x="12442" y="1347"/>
                  </a:lnTo>
                  <a:lnTo>
                    <a:pt x="12513" y="1375"/>
                  </a:lnTo>
                  <a:lnTo>
                    <a:pt x="12584" y="1430"/>
                  </a:lnTo>
                  <a:lnTo>
                    <a:pt x="12821" y="1603"/>
                  </a:lnTo>
                  <a:lnTo>
                    <a:pt x="12892" y="1658"/>
                  </a:lnTo>
                  <a:lnTo>
                    <a:pt x="12750" y="1741"/>
                  </a:lnTo>
                  <a:lnTo>
                    <a:pt x="12573" y="1831"/>
                  </a:lnTo>
                  <a:lnTo>
                    <a:pt x="12502" y="1851"/>
                  </a:lnTo>
                  <a:lnTo>
                    <a:pt x="12442" y="1872"/>
                  </a:lnTo>
                  <a:lnTo>
                    <a:pt x="12419" y="1886"/>
                  </a:lnTo>
                  <a:lnTo>
                    <a:pt x="12407" y="1906"/>
                  </a:lnTo>
                  <a:lnTo>
                    <a:pt x="12407" y="1941"/>
                  </a:lnTo>
                  <a:lnTo>
                    <a:pt x="12419" y="1955"/>
                  </a:lnTo>
                  <a:lnTo>
                    <a:pt x="12431" y="1962"/>
                  </a:lnTo>
                  <a:lnTo>
                    <a:pt x="12442" y="1969"/>
                  </a:lnTo>
                  <a:lnTo>
                    <a:pt x="12454" y="1982"/>
                  </a:lnTo>
                  <a:lnTo>
                    <a:pt x="12466" y="2003"/>
                  </a:lnTo>
                  <a:lnTo>
                    <a:pt x="12454" y="2031"/>
                  </a:lnTo>
                  <a:lnTo>
                    <a:pt x="12371" y="2134"/>
                  </a:lnTo>
                  <a:lnTo>
                    <a:pt x="12360" y="2169"/>
                  </a:lnTo>
                  <a:lnTo>
                    <a:pt x="12360" y="2238"/>
                  </a:lnTo>
                  <a:lnTo>
                    <a:pt x="12324" y="2279"/>
                  </a:lnTo>
                  <a:lnTo>
                    <a:pt x="12312" y="2328"/>
                  </a:lnTo>
                  <a:lnTo>
                    <a:pt x="12312" y="2342"/>
                  </a:lnTo>
                  <a:lnTo>
                    <a:pt x="12324" y="2355"/>
                  </a:lnTo>
                  <a:lnTo>
                    <a:pt x="12348" y="2362"/>
                  </a:lnTo>
                  <a:lnTo>
                    <a:pt x="12360" y="2369"/>
                  </a:lnTo>
                  <a:lnTo>
                    <a:pt x="12371" y="2404"/>
                  </a:lnTo>
                  <a:lnTo>
                    <a:pt x="12383" y="2418"/>
                  </a:lnTo>
                  <a:lnTo>
                    <a:pt x="12383" y="2418"/>
                  </a:lnTo>
                  <a:lnTo>
                    <a:pt x="12300" y="2431"/>
                  </a:lnTo>
                  <a:lnTo>
                    <a:pt x="12159" y="2528"/>
                  </a:lnTo>
                  <a:lnTo>
                    <a:pt x="12040" y="2549"/>
                  </a:lnTo>
                  <a:lnTo>
                    <a:pt x="11887" y="2556"/>
                  </a:lnTo>
                  <a:lnTo>
                    <a:pt x="11839" y="2556"/>
                  </a:lnTo>
                  <a:lnTo>
                    <a:pt x="11780" y="2569"/>
                  </a:lnTo>
                  <a:lnTo>
                    <a:pt x="11745" y="2583"/>
                  </a:lnTo>
                  <a:lnTo>
                    <a:pt x="11662" y="2632"/>
                  </a:lnTo>
                  <a:lnTo>
                    <a:pt x="11591" y="2666"/>
                  </a:lnTo>
                  <a:lnTo>
                    <a:pt x="11532" y="2673"/>
                  </a:lnTo>
                  <a:lnTo>
                    <a:pt x="11484" y="2673"/>
                  </a:lnTo>
                  <a:lnTo>
                    <a:pt x="11212" y="2652"/>
                  </a:lnTo>
                  <a:lnTo>
                    <a:pt x="11165" y="2652"/>
                  </a:lnTo>
                  <a:lnTo>
                    <a:pt x="11023" y="2694"/>
                  </a:lnTo>
                  <a:lnTo>
                    <a:pt x="10976" y="2687"/>
                  </a:lnTo>
                  <a:lnTo>
                    <a:pt x="10976" y="2604"/>
                  </a:lnTo>
                  <a:lnTo>
                    <a:pt x="10929" y="2590"/>
                  </a:lnTo>
                  <a:lnTo>
                    <a:pt x="10798" y="2611"/>
                  </a:lnTo>
                  <a:lnTo>
                    <a:pt x="10609" y="2625"/>
                  </a:lnTo>
                  <a:lnTo>
                    <a:pt x="10562" y="2632"/>
                  </a:lnTo>
                  <a:lnTo>
                    <a:pt x="10503" y="2659"/>
                  </a:lnTo>
                  <a:lnTo>
                    <a:pt x="10396" y="2715"/>
                  </a:lnTo>
                  <a:lnTo>
                    <a:pt x="10325" y="2728"/>
                  </a:lnTo>
                  <a:lnTo>
                    <a:pt x="10266" y="2721"/>
                  </a:lnTo>
                  <a:lnTo>
                    <a:pt x="10172" y="2694"/>
                  </a:lnTo>
                  <a:lnTo>
                    <a:pt x="9793" y="2666"/>
                  </a:lnTo>
                  <a:lnTo>
                    <a:pt x="9722" y="2645"/>
                  </a:lnTo>
                  <a:lnTo>
                    <a:pt x="9758" y="2494"/>
                  </a:lnTo>
                  <a:lnTo>
                    <a:pt x="9758" y="2328"/>
                  </a:lnTo>
                  <a:lnTo>
                    <a:pt x="9758" y="2314"/>
                  </a:lnTo>
                  <a:lnTo>
                    <a:pt x="9722" y="2321"/>
                  </a:lnTo>
                  <a:lnTo>
                    <a:pt x="9639" y="2314"/>
                  </a:lnTo>
                  <a:lnTo>
                    <a:pt x="9592" y="2307"/>
                  </a:lnTo>
                  <a:lnTo>
                    <a:pt x="9557" y="2300"/>
                  </a:lnTo>
                  <a:lnTo>
                    <a:pt x="9462" y="2238"/>
                  </a:lnTo>
                  <a:lnTo>
                    <a:pt x="9450" y="2224"/>
                  </a:lnTo>
                  <a:lnTo>
                    <a:pt x="9427" y="2217"/>
                  </a:lnTo>
                  <a:lnTo>
                    <a:pt x="9356" y="2190"/>
                  </a:lnTo>
                  <a:lnTo>
                    <a:pt x="9308" y="2183"/>
                  </a:lnTo>
                  <a:lnTo>
                    <a:pt x="9273" y="2190"/>
                  </a:lnTo>
                  <a:lnTo>
                    <a:pt x="9166" y="2252"/>
                  </a:lnTo>
                  <a:lnTo>
                    <a:pt x="9095" y="2286"/>
                  </a:lnTo>
                  <a:lnTo>
                    <a:pt x="9024" y="2300"/>
                  </a:lnTo>
                  <a:lnTo>
                    <a:pt x="8942" y="2314"/>
                  </a:lnTo>
                  <a:lnTo>
                    <a:pt x="8847" y="2321"/>
                  </a:lnTo>
                  <a:lnTo>
                    <a:pt x="8764" y="2314"/>
                  </a:lnTo>
                  <a:lnTo>
                    <a:pt x="8717" y="2314"/>
                  </a:lnTo>
                  <a:lnTo>
                    <a:pt x="8681" y="2328"/>
                  </a:lnTo>
                  <a:lnTo>
                    <a:pt x="8658" y="2348"/>
                  </a:lnTo>
                  <a:lnTo>
                    <a:pt x="8646" y="2411"/>
                  </a:lnTo>
                  <a:lnTo>
                    <a:pt x="8622" y="2424"/>
                  </a:lnTo>
                  <a:lnTo>
                    <a:pt x="8551" y="2424"/>
                  </a:lnTo>
                  <a:lnTo>
                    <a:pt x="8457" y="2404"/>
                  </a:lnTo>
                  <a:lnTo>
                    <a:pt x="8374" y="2397"/>
                  </a:lnTo>
                  <a:lnTo>
                    <a:pt x="8327" y="2431"/>
                  </a:lnTo>
                  <a:lnTo>
                    <a:pt x="8315" y="2459"/>
                  </a:lnTo>
                  <a:lnTo>
                    <a:pt x="8055" y="2645"/>
                  </a:lnTo>
                  <a:lnTo>
                    <a:pt x="8043" y="2673"/>
                  </a:lnTo>
                  <a:lnTo>
                    <a:pt x="8019" y="2721"/>
                  </a:lnTo>
                  <a:lnTo>
                    <a:pt x="7984" y="2756"/>
                  </a:lnTo>
                  <a:lnTo>
                    <a:pt x="7889" y="2804"/>
                  </a:lnTo>
                  <a:lnTo>
                    <a:pt x="7653" y="2887"/>
                  </a:lnTo>
                  <a:lnTo>
                    <a:pt x="7617" y="2922"/>
                  </a:lnTo>
                  <a:lnTo>
                    <a:pt x="7463" y="2984"/>
                  </a:lnTo>
                  <a:lnTo>
                    <a:pt x="7357" y="3025"/>
                  </a:lnTo>
                  <a:lnTo>
                    <a:pt x="7298" y="3039"/>
                  </a:lnTo>
                  <a:lnTo>
                    <a:pt x="7227" y="3046"/>
                  </a:lnTo>
                  <a:lnTo>
                    <a:pt x="7144" y="3053"/>
                  </a:lnTo>
                  <a:lnTo>
                    <a:pt x="7049" y="3046"/>
                  </a:lnTo>
                  <a:lnTo>
                    <a:pt x="6884" y="3025"/>
                  </a:lnTo>
                  <a:lnTo>
                    <a:pt x="6813" y="3018"/>
                  </a:lnTo>
                  <a:lnTo>
                    <a:pt x="6742" y="3032"/>
                  </a:lnTo>
                  <a:lnTo>
                    <a:pt x="6683" y="3067"/>
                  </a:lnTo>
                  <a:lnTo>
                    <a:pt x="6635" y="3094"/>
                  </a:lnTo>
                  <a:lnTo>
                    <a:pt x="6588" y="3115"/>
                  </a:lnTo>
                  <a:lnTo>
                    <a:pt x="6517" y="3129"/>
                  </a:lnTo>
                  <a:lnTo>
                    <a:pt x="6340" y="3219"/>
                  </a:lnTo>
                  <a:lnTo>
                    <a:pt x="6115" y="3302"/>
                  </a:lnTo>
                  <a:lnTo>
                    <a:pt x="6032" y="3315"/>
                  </a:lnTo>
                  <a:lnTo>
                    <a:pt x="5949" y="3350"/>
                  </a:lnTo>
                  <a:lnTo>
                    <a:pt x="5737" y="3371"/>
                  </a:lnTo>
                  <a:lnTo>
                    <a:pt x="5500" y="3426"/>
                  </a:lnTo>
                  <a:lnTo>
                    <a:pt x="5429" y="3447"/>
                  </a:lnTo>
                  <a:lnTo>
                    <a:pt x="5370" y="3440"/>
                  </a:lnTo>
                  <a:lnTo>
                    <a:pt x="5311" y="3412"/>
                  </a:lnTo>
                  <a:lnTo>
                    <a:pt x="5263" y="3378"/>
                  </a:lnTo>
                  <a:lnTo>
                    <a:pt x="5240" y="3350"/>
                  </a:lnTo>
                  <a:lnTo>
                    <a:pt x="5228" y="3308"/>
                  </a:lnTo>
                  <a:lnTo>
                    <a:pt x="5193" y="3281"/>
                  </a:lnTo>
                  <a:lnTo>
                    <a:pt x="5133" y="3274"/>
                  </a:lnTo>
                  <a:lnTo>
                    <a:pt x="5062" y="3281"/>
                  </a:lnTo>
                  <a:lnTo>
                    <a:pt x="4885" y="3308"/>
                  </a:lnTo>
                  <a:lnTo>
                    <a:pt x="4802" y="3329"/>
                  </a:lnTo>
                  <a:lnTo>
                    <a:pt x="4731" y="3364"/>
                  </a:lnTo>
                  <a:lnTo>
                    <a:pt x="4578" y="3488"/>
                  </a:lnTo>
                  <a:lnTo>
                    <a:pt x="4542" y="3509"/>
                  </a:lnTo>
                  <a:lnTo>
                    <a:pt x="4507" y="3516"/>
                  </a:lnTo>
                  <a:lnTo>
                    <a:pt x="4436" y="3516"/>
                  </a:lnTo>
                  <a:lnTo>
                    <a:pt x="4400" y="3523"/>
                  </a:lnTo>
                  <a:lnTo>
                    <a:pt x="4376" y="3536"/>
                  </a:lnTo>
                  <a:lnTo>
                    <a:pt x="4223" y="3633"/>
                  </a:lnTo>
                  <a:lnTo>
                    <a:pt x="4175" y="3654"/>
                  </a:lnTo>
                  <a:lnTo>
                    <a:pt x="4093" y="3675"/>
                  </a:lnTo>
                  <a:lnTo>
                    <a:pt x="3963" y="3695"/>
                  </a:lnTo>
                  <a:lnTo>
                    <a:pt x="3892" y="3709"/>
                  </a:lnTo>
                  <a:lnTo>
                    <a:pt x="3856" y="3702"/>
                  </a:lnTo>
                  <a:lnTo>
                    <a:pt x="3821" y="3688"/>
                  </a:lnTo>
                  <a:lnTo>
                    <a:pt x="3714" y="3599"/>
                  </a:lnTo>
                  <a:lnTo>
                    <a:pt x="3679" y="3592"/>
                  </a:lnTo>
                  <a:lnTo>
                    <a:pt x="3596" y="3633"/>
                  </a:lnTo>
                  <a:lnTo>
                    <a:pt x="3537" y="3675"/>
                  </a:lnTo>
                  <a:lnTo>
                    <a:pt x="3407" y="3833"/>
                  </a:lnTo>
                  <a:lnTo>
                    <a:pt x="3513" y="3875"/>
                  </a:lnTo>
                  <a:lnTo>
                    <a:pt x="3549" y="3909"/>
                  </a:lnTo>
                  <a:lnTo>
                    <a:pt x="3478" y="3923"/>
                  </a:lnTo>
                  <a:lnTo>
                    <a:pt x="3442" y="3923"/>
                  </a:lnTo>
                  <a:lnTo>
                    <a:pt x="3359" y="3937"/>
                  </a:lnTo>
                  <a:lnTo>
                    <a:pt x="3265" y="3944"/>
                  </a:lnTo>
                  <a:lnTo>
                    <a:pt x="3241" y="3944"/>
                  </a:lnTo>
                  <a:lnTo>
                    <a:pt x="3229" y="3958"/>
                  </a:lnTo>
                  <a:lnTo>
                    <a:pt x="3206" y="3971"/>
                  </a:lnTo>
                  <a:lnTo>
                    <a:pt x="3182" y="3978"/>
                  </a:lnTo>
                  <a:lnTo>
                    <a:pt x="3170" y="3992"/>
                  </a:lnTo>
                  <a:lnTo>
                    <a:pt x="3146" y="3999"/>
                  </a:lnTo>
                  <a:lnTo>
                    <a:pt x="3099" y="3999"/>
                  </a:lnTo>
                  <a:lnTo>
                    <a:pt x="3076" y="3992"/>
                  </a:lnTo>
                  <a:lnTo>
                    <a:pt x="3052" y="3985"/>
                  </a:lnTo>
                  <a:lnTo>
                    <a:pt x="3016" y="3971"/>
                  </a:lnTo>
                  <a:lnTo>
                    <a:pt x="2981" y="3971"/>
                  </a:lnTo>
                  <a:lnTo>
                    <a:pt x="2945" y="3985"/>
                  </a:lnTo>
                  <a:lnTo>
                    <a:pt x="2827" y="4089"/>
                  </a:lnTo>
                  <a:lnTo>
                    <a:pt x="2673" y="4192"/>
                  </a:lnTo>
                  <a:lnTo>
                    <a:pt x="2567" y="4234"/>
                  </a:lnTo>
                  <a:lnTo>
                    <a:pt x="2342" y="4317"/>
                  </a:lnTo>
                  <a:lnTo>
                    <a:pt x="2295" y="4344"/>
                  </a:lnTo>
                  <a:lnTo>
                    <a:pt x="2248" y="4372"/>
                  </a:lnTo>
                  <a:lnTo>
                    <a:pt x="2212" y="4407"/>
                  </a:lnTo>
                  <a:lnTo>
                    <a:pt x="2188" y="4413"/>
                  </a:lnTo>
                  <a:lnTo>
                    <a:pt x="2141" y="4413"/>
                  </a:lnTo>
                  <a:lnTo>
                    <a:pt x="2118" y="4420"/>
                  </a:lnTo>
                  <a:lnTo>
                    <a:pt x="2118" y="4441"/>
                  </a:lnTo>
                  <a:lnTo>
                    <a:pt x="2106" y="4469"/>
                  </a:lnTo>
                  <a:lnTo>
                    <a:pt x="1" y="4089"/>
                  </a:lnTo>
                  <a:lnTo>
                    <a:pt x="12" y="4089"/>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08;p22">
              <a:extLst>
                <a:ext uri="{FF2B5EF4-FFF2-40B4-BE49-F238E27FC236}">
                  <a16:creationId xmlns:a16="http://schemas.microsoft.com/office/drawing/2014/main" id="{6BA6C94C-9923-C5FD-F0D8-C387A9CF284E}"/>
                </a:ext>
              </a:extLst>
            </p:cNvPr>
            <p:cNvSpPr/>
            <p:nvPr/>
          </p:nvSpPr>
          <p:spPr>
            <a:xfrm flipH="1">
              <a:off x="4410734" y="1844593"/>
              <a:ext cx="383041" cy="519480"/>
            </a:xfrm>
            <a:custGeom>
              <a:avLst/>
              <a:gdLst/>
              <a:ahLst/>
              <a:cxnLst/>
              <a:rect l="l" t="t" r="r" b="b"/>
              <a:pathLst>
                <a:path w="6292" h="5450" extrusionOk="0">
                  <a:moveTo>
                    <a:pt x="0" y="5145"/>
                  </a:moveTo>
                  <a:lnTo>
                    <a:pt x="47" y="5132"/>
                  </a:lnTo>
                  <a:lnTo>
                    <a:pt x="130" y="5083"/>
                  </a:lnTo>
                  <a:lnTo>
                    <a:pt x="189" y="5063"/>
                  </a:lnTo>
                  <a:lnTo>
                    <a:pt x="296" y="5035"/>
                  </a:lnTo>
                  <a:lnTo>
                    <a:pt x="331" y="5021"/>
                  </a:lnTo>
                  <a:lnTo>
                    <a:pt x="402" y="4973"/>
                  </a:lnTo>
                  <a:lnTo>
                    <a:pt x="615" y="4738"/>
                  </a:lnTo>
                  <a:lnTo>
                    <a:pt x="651" y="4676"/>
                  </a:lnTo>
                  <a:lnTo>
                    <a:pt x="674" y="4607"/>
                  </a:lnTo>
                  <a:lnTo>
                    <a:pt x="686" y="4545"/>
                  </a:lnTo>
                  <a:lnTo>
                    <a:pt x="686" y="4524"/>
                  </a:lnTo>
                  <a:lnTo>
                    <a:pt x="651" y="4434"/>
                  </a:lnTo>
                  <a:lnTo>
                    <a:pt x="662" y="4420"/>
                  </a:lnTo>
                  <a:lnTo>
                    <a:pt x="686" y="4413"/>
                  </a:lnTo>
                  <a:lnTo>
                    <a:pt x="816" y="4310"/>
                  </a:lnTo>
                  <a:lnTo>
                    <a:pt x="946" y="4289"/>
                  </a:lnTo>
                  <a:lnTo>
                    <a:pt x="1254" y="4296"/>
                  </a:lnTo>
                  <a:lnTo>
                    <a:pt x="1443" y="4275"/>
                  </a:lnTo>
                  <a:lnTo>
                    <a:pt x="1538" y="4255"/>
                  </a:lnTo>
                  <a:lnTo>
                    <a:pt x="1609" y="4241"/>
                  </a:lnTo>
                  <a:lnTo>
                    <a:pt x="1750" y="4179"/>
                  </a:lnTo>
                  <a:lnTo>
                    <a:pt x="1857" y="4082"/>
                  </a:lnTo>
                  <a:lnTo>
                    <a:pt x="1869" y="4027"/>
                  </a:lnTo>
                  <a:lnTo>
                    <a:pt x="1845" y="3985"/>
                  </a:lnTo>
                  <a:lnTo>
                    <a:pt x="1810" y="3937"/>
                  </a:lnTo>
                  <a:lnTo>
                    <a:pt x="1798" y="3889"/>
                  </a:lnTo>
                  <a:lnTo>
                    <a:pt x="1810" y="3847"/>
                  </a:lnTo>
                  <a:lnTo>
                    <a:pt x="1857" y="3757"/>
                  </a:lnTo>
                  <a:lnTo>
                    <a:pt x="1869" y="3709"/>
                  </a:lnTo>
                  <a:lnTo>
                    <a:pt x="1833" y="3474"/>
                  </a:lnTo>
                  <a:lnTo>
                    <a:pt x="1762" y="3336"/>
                  </a:lnTo>
                  <a:lnTo>
                    <a:pt x="1750" y="3295"/>
                  </a:lnTo>
                  <a:lnTo>
                    <a:pt x="1762" y="3198"/>
                  </a:lnTo>
                  <a:lnTo>
                    <a:pt x="1774" y="3163"/>
                  </a:lnTo>
                  <a:lnTo>
                    <a:pt x="1810" y="3136"/>
                  </a:lnTo>
                  <a:lnTo>
                    <a:pt x="1881" y="3080"/>
                  </a:lnTo>
                  <a:lnTo>
                    <a:pt x="1904" y="3060"/>
                  </a:lnTo>
                  <a:lnTo>
                    <a:pt x="1892" y="3032"/>
                  </a:lnTo>
                  <a:lnTo>
                    <a:pt x="1857" y="3018"/>
                  </a:lnTo>
                  <a:lnTo>
                    <a:pt x="1810" y="3011"/>
                  </a:lnTo>
                  <a:lnTo>
                    <a:pt x="1774" y="2998"/>
                  </a:lnTo>
                  <a:lnTo>
                    <a:pt x="1715" y="2970"/>
                  </a:lnTo>
                  <a:lnTo>
                    <a:pt x="1668" y="2942"/>
                  </a:lnTo>
                  <a:lnTo>
                    <a:pt x="1632" y="2908"/>
                  </a:lnTo>
                  <a:lnTo>
                    <a:pt x="1620" y="2859"/>
                  </a:lnTo>
                  <a:lnTo>
                    <a:pt x="1585" y="2825"/>
                  </a:lnTo>
                  <a:lnTo>
                    <a:pt x="1514" y="2818"/>
                  </a:lnTo>
                  <a:lnTo>
                    <a:pt x="1431" y="2825"/>
                  </a:lnTo>
                  <a:lnTo>
                    <a:pt x="1360" y="2825"/>
                  </a:lnTo>
                  <a:lnTo>
                    <a:pt x="1301" y="2777"/>
                  </a:lnTo>
                  <a:lnTo>
                    <a:pt x="1313" y="2687"/>
                  </a:lnTo>
                  <a:lnTo>
                    <a:pt x="1396" y="2535"/>
                  </a:lnTo>
                  <a:lnTo>
                    <a:pt x="1514" y="2390"/>
                  </a:lnTo>
                  <a:lnTo>
                    <a:pt x="1538" y="2342"/>
                  </a:lnTo>
                  <a:lnTo>
                    <a:pt x="1538" y="2307"/>
                  </a:lnTo>
                  <a:lnTo>
                    <a:pt x="1502" y="2231"/>
                  </a:lnTo>
                  <a:lnTo>
                    <a:pt x="1490" y="2196"/>
                  </a:lnTo>
                  <a:lnTo>
                    <a:pt x="1502" y="2155"/>
                  </a:lnTo>
                  <a:lnTo>
                    <a:pt x="1526" y="2121"/>
                  </a:lnTo>
                  <a:lnTo>
                    <a:pt x="1561" y="2086"/>
                  </a:lnTo>
                  <a:lnTo>
                    <a:pt x="1609" y="2058"/>
                  </a:lnTo>
                  <a:lnTo>
                    <a:pt x="1609" y="2058"/>
                  </a:lnTo>
                  <a:lnTo>
                    <a:pt x="1644" y="2045"/>
                  </a:lnTo>
                  <a:lnTo>
                    <a:pt x="1679" y="2045"/>
                  </a:lnTo>
                  <a:lnTo>
                    <a:pt x="1727" y="2031"/>
                  </a:lnTo>
                  <a:lnTo>
                    <a:pt x="1762" y="2010"/>
                  </a:lnTo>
                  <a:lnTo>
                    <a:pt x="1857" y="1955"/>
                  </a:lnTo>
                  <a:lnTo>
                    <a:pt x="1928" y="1906"/>
                  </a:lnTo>
                  <a:lnTo>
                    <a:pt x="2011" y="1858"/>
                  </a:lnTo>
                  <a:lnTo>
                    <a:pt x="2082" y="1810"/>
                  </a:lnTo>
                  <a:lnTo>
                    <a:pt x="2164" y="1761"/>
                  </a:lnTo>
                  <a:lnTo>
                    <a:pt x="2235" y="1713"/>
                  </a:lnTo>
                  <a:lnTo>
                    <a:pt x="2306" y="1665"/>
                  </a:lnTo>
                  <a:lnTo>
                    <a:pt x="2389" y="1616"/>
                  </a:lnTo>
                  <a:lnTo>
                    <a:pt x="2460" y="1575"/>
                  </a:lnTo>
                  <a:lnTo>
                    <a:pt x="2531" y="1527"/>
                  </a:lnTo>
                  <a:lnTo>
                    <a:pt x="2602" y="1451"/>
                  </a:lnTo>
                  <a:lnTo>
                    <a:pt x="2649" y="1361"/>
                  </a:lnTo>
                  <a:lnTo>
                    <a:pt x="2685" y="1264"/>
                  </a:lnTo>
                  <a:lnTo>
                    <a:pt x="2732" y="1161"/>
                  </a:lnTo>
                  <a:lnTo>
                    <a:pt x="2779" y="1064"/>
                  </a:lnTo>
                  <a:lnTo>
                    <a:pt x="2827" y="967"/>
                  </a:lnTo>
                  <a:lnTo>
                    <a:pt x="2862" y="870"/>
                  </a:lnTo>
                  <a:lnTo>
                    <a:pt x="2909" y="767"/>
                  </a:lnTo>
                  <a:lnTo>
                    <a:pt x="2957" y="670"/>
                  </a:lnTo>
                  <a:lnTo>
                    <a:pt x="2992" y="573"/>
                  </a:lnTo>
                  <a:lnTo>
                    <a:pt x="3016" y="532"/>
                  </a:lnTo>
                  <a:lnTo>
                    <a:pt x="3087" y="484"/>
                  </a:lnTo>
                  <a:lnTo>
                    <a:pt x="3028" y="435"/>
                  </a:lnTo>
                  <a:lnTo>
                    <a:pt x="3051" y="408"/>
                  </a:lnTo>
                  <a:lnTo>
                    <a:pt x="3111" y="387"/>
                  </a:lnTo>
                  <a:lnTo>
                    <a:pt x="3181" y="346"/>
                  </a:lnTo>
                  <a:lnTo>
                    <a:pt x="3217" y="366"/>
                  </a:lnTo>
                  <a:lnTo>
                    <a:pt x="3241" y="359"/>
                  </a:lnTo>
                  <a:lnTo>
                    <a:pt x="3276" y="359"/>
                  </a:lnTo>
                  <a:lnTo>
                    <a:pt x="3312" y="352"/>
                  </a:lnTo>
                  <a:lnTo>
                    <a:pt x="3359" y="366"/>
                  </a:lnTo>
                  <a:lnTo>
                    <a:pt x="3394" y="373"/>
                  </a:lnTo>
                  <a:lnTo>
                    <a:pt x="3524" y="422"/>
                  </a:lnTo>
                  <a:lnTo>
                    <a:pt x="3607" y="442"/>
                  </a:lnTo>
                  <a:lnTo>
                    <a:pt x="3678" y="428"/>
                  </a:lnTo>
                  <a:lnTo>
                    <a:pt x="3737" y="373"/>
                  </a:lnTo>
                  <a:lnTo>
                    <a:pt x="3761" y="325"/>
                  </a:lnTo>
                  <a:lnTo>
                    <a:pt x="3749" y="228"/>
                  </a:lnTo>
                  <a:lnTo>
                    <a:pt x="3773" y="173"/>
                  </a:lnTo>
                  <a:lnTo>
                    <a:pt x="3785" y="166"/>
                  </a:lnTo>
                  <a:lnTo>
                    <a:pt x="3820" y="145"/>
                  </a:lnTo>
                  <a:lnTo>
                    <a:pt x="3832" y="131"/>
                  </a:lnTo>
                  <a:lnTo>
                    <a:pt x="3832" y="125"/>
                  </a:lnTo>
                  <a:lnTo>
                    <a:pt x="3808" y="104"/>
                  </a:lnTo>
                  <a:lnTo>
                    <a:pt x="3808" y="97"/>
                  </a:lnTo>
                  <a:lnTo>
                    <a:pt x="3856" y="14"/>
                  </a:lnTo>
                  <a:lnTo>
                    <a:pt x="3879" y="0"/>
                  </a:lnTo>
                  <a:lnTo>
                    <a:pt x="3974" y="0"/>
                  </a:lnTo>
                  <a:lnTo>
                    <a:pt x="4139" y="90"/>
                  </a:lnTo>
                  <a:lnTo>
                    <a:pt x="4222" y="118"/>
                  </a:lnTo>
                  <a:lnTo>
                    <a:pt x="4317" y="138"/>
                  </a:lnTo>
                  <a:lnTo>
                    <a:pt x="4388" y="159"/>
                  </a:lnTo>
                  <a:lnTo>
                    <a:pt x="4518" y="235"/>
                  </a:lnTo>
                  <a:lnTo>
                    <a:pt x="4660" y="270"/>
                  </a:lnTo>
                  <a:lnTo>
                    <a:pt x="4814" y="283"/>
                  </a:lnTo>
                  <a:lnTo>
                    <a:pt x="5239" y="290"/>
                  </a:lnTo>
                  <a:lnTo>
                    <a:pt x="5405" y="318"/>
                  </a:lnTo>
                  <a:lnTo>
                    <a:pt x="5440" y="325"/>
                  </a:lnTo>
                  <a:lnTo>
                    <a:pt x="5511" y="401"/>
                  </a:lnTo>
                  <a:lnTo>
                    <a:pt x="5500" y="491"/>
                  </a:lnTo>
                  <a:lnTo>
                    <a:pt x="5547" y="794"/>
                  </a:lnTo>
                  <a:lnTo>
                    <a:pt x="5535" y="891"/>
                  </a:lnTo>
                  <a:lnTo>
                    <a:pt x="5535" y="905"/>
                  </a:lnTo>
                  <a:lnTo>
                    <a:pt x="5559" y="967"/>
                  </a:lnTo>
                  <a:lnTo>
                    <a:pt x="5511" y="1078"/>
                  </a:lnTo>
                  <a:lnTo>
                    <a:pt x="5476" y="1133"/>
                  </a:lnTo>
                  <a:lnTo>
                    <a:pt x="5476" y="1161"/>
                  </a:lnTo>
                  <a:lnTo>
                    <a:pt x="5488" y="1181"/>
                  </a:lnTo>
                  <a:lnTo>
                    <a:pt x="5547" y="1209"/>
                  </a:lnTo>
                  <a:lnTo>
                    <a:pt x="5641" y="1243"/>
                  </a:lnTo>
                  <a:lnTo>
                    <a:pt x="5665" y="1257"/>
                  </a:lnTo>
                  <a:lnTo>
                    <a:pt x="5677" y="1278"/>
                  </a:lnTo>
                  <a:lnTo>
                    <a:pt x="5665" y="1299"/>
                  </a:lnTo>
                  <a:lnTo>
                    <a:pt x="5665" y="1312"/>
                  </a:lnTo>
                  <a:lnTo>
                    <a:pt x="5677" y="1326"/>
                  </a:lnTo>
                  <a:lnTo>
                    <a:pt x="5712" y="1354"/>
                  </a:lnTo>
                  <a:lnTo>
                    <a:pt x="5854" y="1416"/>
                  </a:lnTo>
                  <a:lnTo>
                    <a:pt x="5914" y="1444"/>
                  </a:lnTo>
                  <a:lnTo>
                    <a:pt x="5937" y="1464"/>
                  </a:lnTo>
                  <a:lnTo>
                    <a:pt x="5961" y="1492"/>
                  </a:lnTo>
                  <a:lnTo>
                    <a:pt x="5984" y="1520"/>
                  </a:lnTo>
                  <a:lnTo>
                    <a:pt x="5996" y="1547"/>
                  </a:lnTo>
                  <a:lnTo>
                    <a:pt x="5996" y="1575"/>
                  </a:lnTo>
                  <a:lnTo>
                    <a:pt x="5996" y="1596"/>
                  </a:lnTo>
                  <a:lnTo>
                    <a:pt x="5961" y="1651"/>
                  </a:lnTo>
                  <a:lnTo>
                    <a:pt x="5854" y="1741"/>
                  </a:lnTo>
                  <a:lnTo>
                    <a:pt x="5772" y="1844"/>
                  </a:lnTo>
                  <a:lnTo>
                    <a:pt x="5748" y="1851"/>
                  </a:lnTo>
                  <a:lnTo>
                    <a:pt x="5724" y="1879"/>
                  </a:lnTo>
                  <a:lnTo>
                    <a:pt x="5772" y="1975"/>
                  </a:lnTo>
                  <a:lnTo>
                    <a:pt x="5866" y="2038"/>
                  </a:lnTo>
                  <a:lnTo>
                    <a:pt x="5866" y="2051"/>
                  </a:lnTo>
                  <a:lnTo>
                    <a:pt x="5854" y="2065"/>
                  </a:lnTo>
                  <a:lnTo>
                    <a:pt x="5831" y="2065"/>
                  </a:lnTo>
                  <a:lnTo>
                    <a:pt x="5772" y="2065"/>
                  </a:lnTo>
                  <a:lnTo>
                    <a:pt x="5748" y="2072"/>
                  </a:lnTo>
                  <a:lnTo>
                    <a:pt x="5712" y="2079"/>
                  </a:lnTo>
                  <a:lnTo>
                    <a:pt x="5701" y="2093"/>
                  </a:lnTo>
                  <a:lnTo>
                    <a:pt x="5641" y="2114"/>
                  </a:lnTo>
                  <a:lnTo>
                    <a:pt x="5630" y="2169"/>
                  </a:lnTo>
                  <a:lnTo>
                    <a:pt x="5606" y="2183"/>
                  </a:lnTo>
                  <a:lnTo>
                    <a:pt x="5582" y="2190"/>
                  </a:lnTo>
                  <a:lnTo>
                    <a:pt x="5571" y="2183"/>
                  </a:lnTo>
                  <a:lnTo>
                    <a:pt x="5535" y="2148"/>
                  </a:lnTo>
                  <a:lnTo>
                    <a:pt x="5511" y="2134"/>
                  </a:lnTo>
                  <a:lnTo>
                    <a:pt x="5393" y="2079"/>
                  </a:lnTo>
                  <a:lnTo>
                    <a:pt x="5417" y="1996"/>
                  </a:lnTo>
                  <a:lnTo>
                    <a:pt x="5429" y="1982"/>
                  </a:lnTo>
                  <a:lnTo>
                    <a:pt x="5452" y="1955"/>
                  </a:lnTo>
                  <a:lnTo>
                    <a:pt x="5476" y="1920"/>
                  </a:lnTo>
                  <a:lnTo>
                    <a:pt x="5464" y="1906"/>
                  </a:lnTo>
                  <a:lnTo>
                    <a:pt x="5452" y="1893"/>
                  </a:lnTo>
                  <a:lnTo>
                    <a:pt x="5417" y="1893"/>
                  </a:lnTo>
                  <a:lnTo>
                    <a:pt x="5358" y="1893"/>
                  </a:lnTo>
                  <a:lnTo>
                    <a:pt x="5275" y="1900"/>
                  </a:lnTo>
                  <a:lnTo>
                    <a:pt x="5228" y="1913"/>
                  </a:lnTo>
                  <a:lnTo>
                    <a:pt x="5204" y="1934"/>
                  </a:lnTo>
                  <a:lnTo>
                    <a:pt x="5192" y="2031"/>
                  </a:lnTo>
                  <a:lnTo>
                    <a:pt x="5251" y="2169"/>
                  </a:lnTo>
                  <a:lnTo>
                    <a:pt x="5310" y="2252"/>
                  </a:lnTo>
                  <a:lnTo>
                    <a:pt x="5334" y="2314"/>
                  </a:lnTo>
                  <a:lnTo>
                    <a:pt x="5381" y="2362"/>
                  </a:lnTo>
                  <a:lnTo>
                    <a:pt x="5405" y="2411"/>
                  </a:lnTo>
                  <a:lnTo>
                    <a:pt x="5429" y="2459"/>
                  </a:lnTo>
                  <a:lnTo>
                    <a:pt x="5405" y="2632"/>
                  </a:lnTo>
                  <a:lnTo>
                    <a:pt x="5358" y="2652"/>
                  </a:lnTo>
                  <a:lnTo>
                    <a:pt x="5299" y="2728"/>
                  </a:lnTo>
                  <a:lnTo>
                    <a:pt x="5299" y="2749"/>
                  </a:lnTo>
                  <a:lnTo>
                    <a:pt x="5287" y="2763"/>
                  </a:lnTo>
                  <a:lnTo>
                    <a:pt x="5299" y="2818"/>
                  </a:lnTo>
                  <a:lnTo>
                    <a:pt x="5275" y="2853"/>
                  </a:lnTo>
                  <a:lnTo>
                    <a:pt x="5228" y="2887"/>
                  </a:lnTo>
                  <a:lnTo>
                    <a:pt x="5062" y="2894"/>
                  </a:lnTo>
                  <a:lnTo>
                    <a:pt x="5015" y="2935"/>
                  </a:lnTo>
                  <a:lnTo>
                    <a:pt x="4979" y="2942"/>
                  </a:lnTo>
                  <a:lnTo>
                    <a:pt x="4967" y="2949"/>
                  </a:lnTo>
                  <a:lnTo>
                    <a:pt x="4956" y="2956"/>
                  </a:lnTo>
                  <a:lnTo>
                    <a:pt x="4944" y="2963"/>
                  </a:lnTo>
                  <a:lnTo>
                    <a:pt x="4932" y="2984"/>
                  </a:lnTo>
                  <a:lnTo>
                    <a:pt x="4944" y="3011"/>
                  </a:lnTo>
                  <a:lnTo>
                    <a:pt x="4956" y="3046"/>
                  </a:lnTo>
                  <a:lnTo>
                    <a:pt x="5003" y="3080"/>
                  </a:lnTo>
                  <a:lnTo>
                    <a:pt x="5038" y="3101"/>
                  </a:lnTo>
                  <a:lnTo>
                    <a:pt x="5086" y="3122"/>
                  </a:lnTo>
                  <a:lnTo>
                    <a:pt x="5157" y="3143"/>
                  </a:lnTo>
                  <a:lnTo>
                    <a:pt x="5180" y="3156"/>
                  </a:lnTo>
                  <a:lnTo>
                    <a:pt x="5204" y="3177"/>
                  </a:lnTo>
                  <a:lnTo>
                    <a:pt x="5216" y="3219"/>
                  </a:lnTo>
                  <a:lnTo>
                    <a:pt x="5204" y="3301"/>
                  </a:lnTo>
                  <a:lnTo>
                    <a:pt x="5216" y="3350"/>
                  </a:lnTo>
                  <a:lnTo>
                    <a:pt x="5228" y="3371"/>
                  </a:lnTo>
                  <a:lnTo>
                    <a:pt x="5239" y="3391"/>
                  </a:lnTo>
                  <a:lnTo>
                    <a:pt x="5322" y="3453"/>
                  </a:lnTo>
                  <a:lnTo>
                    <a:pt x="5358" y="3488"/>
                  </a:lnTo>
                  <a:lnTo>
                    <a:pt x="5405" y="3516"/>
                  </a:lnTo>
                  <a:lnTo>
                    <a:pt x="5440" y="3543"/>
                  </a:lnTo>
                  <a:lnTo>
                    <a:pt x="5500" y="3578"/>
                  </a:lnTo>
                  <a:lnTo>
                    <a:pt x="5571" y="3605"/>
                  </a:lnTo>
                  <a:lnTo>
                    <a:pt x="5689" y="3640"/>
                  </a:lnTo>
                  <a:lnTo>
                    <a:pt x="5736" y="3647"/>
                  </a:lnTo>
                  <a:lnTo>
                    <a:pt x="5772" y="3640"/>
                  </a:lnTo>
                  <a:lnTo>
                    <a:pt x="5819" y="3633"/>
                  </a:lnTo>
                  <a:lnTo>
                    <a:pt x="5890" y="3598"/>
                  </a:lnTo>
                  <a:lnTo>
                    <a:pt x="5914" y="3592"/>
                  </a:lnTo>
                  <a:lnTo>
                    <a:pt x="5949" y="3585"/>
                  </a:lnTo>
                  <a:lnTo>
                    <a:pt x="5984" y="3578"/>
                  </a:lnTo>
                  <a:lnTo>
                    <a:pt x="6020" y="3564"/>
                  </a:lnTo>
                  <a:lnTo>
                    <a:pt x="6067" y="3536"/>
                  </a:lnTo>
                  <a:lnTo>
                    <a:pt x="6091" y="3522"/>
                  </a:lnTo>
                  <a:lnTo>
                    <a:pt x="6126" y="3516"/>
                  </a:lnTo>
                  <a:lnTo>
                    <a:pt x="6280" y="3495"/>
                  </a:lnTo>
                  <a:lnTo>
                    <a:pt x="6292" y="3495"/>
                  </a:lnTo>
                  <a:lnTo>
                    <a:pt x="6233" y="3516"/>
                  </a:lnTo>
                  <a:lnTo>
                    <a:pt x="6174" y="3557"/>
                  </a:lnTo>
                  <a:lnTo>
                    <a:pt x="6150" y="3571"/>
                  </a:lnTo>
                  <a:lnTo>
                    <a:pt x="6115" y="3592"/>
                  </a:lnTo>
                  <a:lnTo>
                    <a:pt x="6020" y="3619"/>
                  </a:lnTo>
                  <a:lnTo>
                    <a:pt x="5925" y="3668"/>
                  </a:lnTo>
                  <a:lnTo>
                    <a:pt x="5831" y="3730"/>
                  </a:lnTo>
                  <a:lnTo>
                    <a:pt x="5819" y="3743"/>
                  </a:lnTo>
                  <a:lnTo>
                    <a:pt x="5819" y="3750"/>
                  </a:lnTo>
                  <a:lnTo>
                    <a:pt x="5819" y="3757"/>
                  </a:lnTo>
                  <a:lnTo>
                    <a:pt x="5807" y="3771"/>
                  </a:lnTo>
                  <a:lnTo>
                    <a:pt x="5772" y="3806"/>
                  </a:lnTo>
                  <a:lnTo>
                    <a:pt x="5748" y="3819"/>
                  </a:lnTo>
                  <a:lnTo>
                    <a:pt x="5689" y="3840"/>
                  </a:lnTo>
                  <a:lnTo>
                    <a:pt x="5630" y="3854"/>
                  </a:lnTo>
                  <a:lnTo>
                    <a:pt x="5559" y="3868"/>
                  </a:lnTo>
                  <a:lnTo>
                    <a:pt x="5346" y="3882"/>
                  </a:lnTo>
                  <a:lnTo>
                    <a:pt x="5287" y="3902"/>
                  </a:lnTo>
                  <a:lnTo>
                    <a:pt x="5263" y="3930"/>
                  </a:lnTo>
                  <a:lnTo>
                    <a:pt x="5228" y="3937"/>
                  </a:lnTo>
                  <a:lnTo>
                    <a:pt x="5157" y="3944"/>
                  </a:lnTo>
                  <a:lnTo>
                    <a:pt x="5026" y="3937"/>
                  </a:lnTo>
                  <a:lnTo>
                    <a:pt x="4908" y="3944"/>
                  </a:lnTo>
                  <a:lnTo>
                    <a:pt x="4837" y="3944"/>
                  </a:lnTo>
                  <a:lnTo>
                    <a:pt x="4825" y="3930"/>
                  </a:lnTo>
                  <a:lnTo>
                    <a:pt x="4790" y="3826"/>
                  </a:lnTo>
                  <a:lnTo>
                    <a:pt x="4731" y="3778"/>
                  </a:lnTo>
                  <a:lnTo>
                    <a:pt x="4695" y="3757"/>
                  </a:lnTo>
                  <a:lnTo>
                    <a:pt x="4672" y="3757"/>
                  </a:lnTo>
                  <a:lnTo>
                    <a:pt x="4624" y="3757"/>
                  </a:lnTo>
                  <a:lnTo>
                    <a:pt x="4613" y="3764"/>
                  </a:lnTo>
                  <a:lnTo>
                    <a:pt x="4589" y="3764"/>
                  </a:lnTo>
                  <a:lnTo>
                    <a:pt x="4565" y="3771"/>
                  </a:lnTo>
                  <a:lnTo>
                    <a:pt x="4494" y="3771"/>
                  </a:lnTo>
                  <a:lnTo>
                    <a:pt x="4376" y="3778"/>
                  </a:lnTo>
                  <a:lnTo>
                    <a:pt x="4293" y="3778"/>
                  </a:lnTo>
                  <a:lnTo>
                    <a:pt x="4246" y="3778"/>
                  </a:lnTo>
                  <a:lnTo>
                    <a:pt x="4222" y="3785"/>
                  </a:lnTo>
                  <a:lnTo>
                    <a:pt x="4210" y="3792"/>
                  </a:lnTo>
                  <a:lnTo>
                    <a:pt x="4199" y="3792"/>
                  </a:lnTo>
                  <a:lnTo>
                    <a:pt x="4151" y="3792"/>
                  </a:lnTo>
                  <a:lnTo>
                    <a:pt x="4128" y="3792"/>
                  </a:lnTo>
                  <a:lnTo>
                    <a:pt x="4057" y="3806"/>
                  </a:lnTo>
                  <a:lnTo>
                    <a:pt x="4021" y="3785"/>
                  </a:lnTo>
                  <a:lnTo>
                    <a:pt x="3950" y="3771"/>
                  </a:lnTo>
                  <a:lnTo>
                    <a:pt x="3808" y="3792"/>
                  </a:lnTo>
                  <a:lnTo>
                    <a:pt x="3820" y="3813"/>
                  </a:lnTo>
                  <a:lnTo>
                    <a:pt x="3832" y="3826"/>
                  </a:lnTo>
                  <a:lnTo>
                    <a:pt x="3832" y="3840"/>
                  </a:lnTo>
                  <a:lnTo>
                    <a:pt x="3808" y="3909"/>
                  </a:lnTo>
                  <a:lnTo>
                    <a:pt x="3785" y="3944"/>
                  </a:lnTo>
                  <a:lnTo>
                    <a:pt x="3749" y="3971"/>
                  </a:lnTo>
                  <a:lnTo>
                    <a:pt x="3477" y="4103"/>
                  </a:lnTo>
                  <a:lnTo>
                    <a:pt x="3465" y="4130"/>
                  </a:lnTo>
                  <a:lnTo>
                    <a:pt x="3477" y="4158"/>
                  </a:lnTo>
                  <a:lnTo>
                    <a:pt x="3454" y="4206"/>
                  </a:lnTo>
                  <a:lnTo>
                    <a:pt x="3347" y="4310"/>
                  </a:lnTo>
                  <a:lnTo>
                    <a:pt x="3300" y="4337"/>
                  </a:lnTo>
                  <a:lnTo>
                    <a:pt x="3300" y="4351"/>
                  </a:lnTo>
                  <a:lnTo>
                    <a:pt x="3300" y="4358"/>
                  </a:lnTo>
                  <a:lnTo>
                    <a:pt x="3241" y="4365"/>
                  </a:lnTo>
                  <a:lnTo>
                    <a:pt x="3252" y="4496"/>
                  </a:lnTo>
                  <a:lnTo>
                    <a:pt x="3394" y="4593"/>
                  </a:lnTo>
                  <a:lnTo>
                    <a:pt x="3335" y="4634"/>
                  </a:lnTo>
                  <a:lnTo>
                    <a:pt x="3323" y="4648"/>
                  </a:lnTo>
                  <a:lnTo>
                    <a:pt x="3300" y="4676"/>
                  </a:lnTo>
                  <a:lnTo>
                    <a:pt x="3288" y="4683"/>
                  </a:lnTo>
                  <a:lnTo>
                    <a:pt x="3264" y="4697"/>
                  </a:lnTo>
                  <a:lnTo>
                    <a:pt x="3229" y="4703"/>
                  </a:lnTo>
                  <a:lnTo>
                    <a:pt x="3217" y="4717"/>
                  </a:lnTo>
                  <a:lnTo>
                    <a:pt x="3217" y="4731"/>
                  </a:lnTo>
                  <a:lnTo>
                    <a:pt x="3217" y="4766"/>
                  </a:lnTo>
                  <a:lnTo>
                    <a:pt x="3205" y="4779"/>
                  </a:lnTo>
                  <a:lnTo>
                    <a:pt x="3193" y="4793"/>
                  </a:lnTo>
                  <a:lnTo>
                    <a:pt x="3193" y="4807"/>
                  </a:lnTo>
                  <a:lnTo>
                    <a:pt x="3217" y="4835"/>
                  </a:lnTo>
                  <a:lnTo>
                    <a:pt x="3264" y="4876"/>
                  </a:lnTo>
                  <a:lnTo>
                    <a:pt x="3406" y="5007"/>
                  </a:lnTo>
                  <a:lnTo>
                    <a:pt x="3383" y="5035"/>
                  </a:lnTo>
                  <a:lnTo>
                    <a:pt x="3371" y="5042"/>
                  </a:lnTo>
                  <a:lnTo>
                    <a:pt x="3264" y="5070"/>
                  </a:lnTo>
                  <a:lnTo>
                    <a:pt x="3181" y="5076"/>
                  </a:lnTo>
                  <a:lnTo>
                    <a:pt x="3087" y="5090"/>
                  </a:lnTo>
                  <a:lnTo>
                    <a:pt x="3051" y="5104"/>
                  </a:lnTo>
                  <a:lnTo>
                    <a:pt x="3016" y="5125"/>
                  </a:lnTo>
                  <a:lnTo>
                    <a:pt x="2969" y="5145"/>
                  </a:lnTo>
                  <a:lnTo>
                    <a:pt x="2874" y="5194"/>
                  </a:lnTo>
                  <a:lnTo>
                    <a:pt x="2803" y="5173"/>
                  </a:lnTo>
                  <a:lnTo>
                    <a:pt x="2779" y="5166"/>
                  </a:lnTo>
                  <a:lnTo>
                    <a:pt x="2756" y="5166"/>
                  </a:lnTo>
                  <a:lnTo>
                    <a:pt x="2708" y="5166"/>
                  </a:lnTo>
                  <a:lnTo>
                    <a:pt x="2685" y="5159"/>
                  </a:lnTo>
                  <a:lnTo>
                    <a:pt x="2661" y="5159"/>
                  </a:lnTo>
                  <a:lnTo>
                    <a:pt x="2626" y="5166"/>
                  </a:lnTo>
                  <a:lnTo>
                    <a:pt x="2614" y="5187"/>
                  </a:lnTo>
                  <a:lnTo>
                    <a:pt x="2590" y="5221"/>
                  </a:lnTo>
                  <a:lnTo>
                    <a:pt x="2590" y="5228"/>
                  </a:lnTo>
                  <a:lnTo>
                    <a:pt x="2566" y="5221"/>
                  </a:lnTo>
                  <a:lnTo>
                    <a:pt x="2555" y="5215"/>
                  </a:lnTo>
                  <a:lnTo>
                    <a:pt x="2543" y="5194"/>
                  </a:lnTo>
                  <a:lnTo>
                    <a:pt x="2531" y="5187"/>
                  </a:lnTo>
                  <a:lnTo>
                    <a:pt x="2507" y="5180"/>
                  </a:lnTo>
                  <a:lnTo>
                    <a:pt x="2496" y="5187"/>
                  </a:lnTo>
                  <a:lnTo>
                    <a:pt x="2460" y="5187"/>
                  </a:lnTo>
                  <a:lnTo>
                    <a:pt x="2425" y="5194"/>
                  </a:lnTo>
                  <a:lnTo>
                    <a:pt x="2318" y="5180"/>
                  </a:lnTo>
                  <a:lnTo>
                    <a:pt x="2283" y="5166"/>
                  </a:lnTo>
                  <a:lnTo>
                    <a:pt x="2259" y="5166"/>
                  </a:lnTo>
                  <a:lnTo>
                    <a:pt x="2224" y="5166"/>
                  </a:lnTo>
                  <a:lnTo>
                    <a:pt x="2188" y="5166"/>
                  </a:lnTo>
                  <a:lnTo>
                    <a:pt x="2164" y="5173"/>
                  </a:lnTo>
                  <a:lnTo>
                    <a:pt x="2141" y="5187"/>
                  </a:lnTo>
                  <a:lnTo>
                    <a:pt x="2129" y="5215"/>
                  </a:lnTo>
                  <a:lnTo>
                    <a:pt x="2117" y="5270"/>
                  </a:lnTo>
                  <a:lnTo>
                    <a:pt x="2117" y="5304"/>
                  </a:lnTo>
                  <a:lnTo>
                    <a:pt x="2129" y="5373"/>
                  </a:lnTo>
                  <a:lnTo>
                    <a:pt x="2117" y="5429"/>
                  </a:lnTo>
                  <a:lnTo>
                    <a:pt x="2034" y="5429"/>
                  </a:lnTo>
                  <a:lnTo>
                    <a:pt x="2022" y="5415"/>
                  </a:lnTo>
                  <a:lnTo>
                    <a:pt x="1999" y="5401"/>
                  </a:lnTo>
                  <a:lnTo>
                    <a:pt x="1987" y="5394"/>
                  </a:lnTo>
                  <a:lnTo>
                    <a:pt x="1951" y="5360"/>
                  </a:lnTo>
                  <a:lnTo>
                    <a:pt x="1857" y="5373"/>
                  </a:lnTo>
                  <a:lnTo>
                    <a:pt x="1644" y="5442"/>
                  </a:lnTo>
                  <a:lnTo>
                    <a:pt x="1561" y="5449"/>
                  </a:lnTo>
                  <a:lnTo>
                    <a:pt x="1490" y="5442"/>
                  </a:lnTo>
                  <a:lnTo>
                    <a:pt x="1419" y="5422"/>
                  </a:lnTo>
                  <a:lnTo>
                    <a:pt x="1313" y="5366"/>
                  </a:lnTo>
                  <a:lnTo>
                    <a:pt x="1277" y="5332"/>
                  </a:lnTo>
                  <a:lnTo>
                    <a:pt x="1230" y="5297"/>
                  </a:lnTo>
                  <a:lnTo>
                    <a:pt x="1195" y="5235"/>
                  </a:lnTo>
                  <a:lnTo>
                    <a:pt x="1124" y="5159"/>
                  </a:lnTo>
                  <a:lnTo>
                    <a:pt x="1041" y="5173"/>
                  </a:lnTo>
                  <a:lnTo>
                    <a:pt x="1005" y="5215"/>
                  </a:lnTo>
                  <a:lnTo>
                    <a:pt x="982" y="5221"/>
                  </a:lnTo>
                  <a:lnTo>
                    <a:pt x="946" y="5221"/>
                  </a:lnTo>
                  <a:lnTo>
                    <a:pt x="911" y="5208"/>
                  </a:lnTo>
                  <a:lnTo>
                    <a:pt x="875" y="5187"/>
                  </a:lnTo>
                  <a:lnTo>
                    <a:pt x="852" y="5166"/>
                  </a:lnTo>
                  <a:lnTo>
                    <a:pt x="840" y="5145"/>
                  </a:lnTo>
                  <a:lnTo>
                    <a:pt x="840" y="5132"/>
                  </a:lnTo>
                  <a:lnTo>
                    <a:pt x="828" y="5111"/>
                  </a:lnTo>
                  <a:lnTo>
                    <a:pt x="792" y="5097"/>
                  </a:lnTo>
                  <a:lnTo>
                    <a:pt x="721" y="5083"/>
                  </a:lnTo>
                  <a:lnTo>
                    <a:pt x="402" y="5083"/>
                  </a:lnTo>
                  <a:lnTo>
                    <a:pt x="296" y="5104"/>
                  </a:lnTo>
                  <a:lnTo>
                    <a:pt x="225" y="5118"/>
                  </a:lnTo>
                  <a:lnTo>
                    <a:pt x="154" y="5139"/>
                  </a:lnTo>
                  <a:lnTo>
                    <a:pt x="0" y="5145"/>
                  </a:lnTo>
                  <a:lnTo>
                    <a:pt x="0" y="5145"/>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609;p22">
              <a:extLst>
                <a:ext uri="{FF2B5EF4-FFF2-40B4-BE49-F238E27FC236}">
                  <a16:creationId xmlns:a16="http://schemas.microsoft.com/office/drawing/2014/main" id="{5C63F0CE-FE4A-F569-9A1A-9977034A2031}"/>
                </a:ext>
              </a:extLst>
            </p:cNvPr>
            <p:cNvSpPr/>
            <p:nvPr/>
          </p:nvSpPr>
          <p:spPr>
            <a:xfrm flipH="1">
              <a:off x="3159304" y="3257965"/>
              <a:ext cx="506257" cy="500989"/>
            </a:xfrm>
            <a:custGeom>
              <a:avLst/>
              <a:gdLst/>
              <a:ahLst/>
              <a:cxnLst/>
              <a:rect l="l" t="t" r="r" b="b"/>
              <a:pathLst>
                <a:path w="8316" h="5256" extrusionOk="0">
                  <a:moveTo>
                    <a:pt x="1" y="2417"/>
                  </a:moveTo>
                  <a:lnTo>
                    <a:pt x="24" y="2397"/>
                  </a:lnTo>
                  <a:lnTo>
                    <a:pt x="36" y="2383"/>
                  </a:lnTo>
                  <a:lnTo>
                    <a:pt x="72" y="2369"/>
                  </a:lnTo>
                  <a:lnTo>
                    <a:pt x="190" y="2272"/>
                  </a:lnTo>
                  <a:lnTo>
                    <a:pt x="308" y="2162"/>
                  </a:lnTo>
                  <a:lnTo>
                    <a:pt x="332" y="2155"/>
                  </a:lnTo>
                  <a:lnTo>
                    <a:pt x="367" y="2148"/>
                  </a:lnTo>
                  <a:lnTo>
                    <a:pt x="486" y="2169"/>
                  </a:lnTo>
                  <a:lnTo>
                    <a:pt x="651" y="2176"/>
                  </a:lnTo>
                  <a:lnTo>
                    <a:pt x="770" y="2196"/>
                  </a:lnTo>
                  <a:lnTo>
                    <a:pt x="793" y="2203"/>
                  </a:lnTo>
                  <a:lnTo>
                    <a:pt x="841" y="2231"/>
                  </a:lnTo>
                  <a:lnTo>
                    <a:pt x="864" y="2245"/>
                  </a:lnTo>
                  <a:lnTo>
                    <a:pt x="911" y="2265"/>
                  </a:lnTo>
                  <a:lnTo>
                    <a:pt x="935" y="2272"/>
                  </a:lnTo>
                  <a:lnTo>
                    <a:pt x="971" y="2279"/>
                  </a:lnTo>
                  <a:lnTo>
                    <a:pt x="1018" y="2279"/>
                  </a:lnTo>
                  <a:lnTo>
                    <a:pt x="1089" y="2265"/>
                  </a:lnTo>
                  <a:lnTo>
                    <a:pt x="1113" y="2252"/>
                  </a:lnTo>
                  <a:lnTo>
                    <a:pt x="1136" y="2245"/>
                  </a:lnTo>
                  <a:lnTo>
                    <a:pt x="1148" y="2238"/>
                  </a:lnTo>
                  <a:lnTo>
                    <a:pt x="1172" y="2238"/>
                  </a:lnTo>
                  <a:lnTo>
                    <a:pt x="1231" y="2252"/>
                  </a:lnTo>
                  <a:lnTo>
                    <a:pt x="1302" y="2252"/>
                  </a:lnTo>
                  <a:lnTo>
                    <a:pt x="1491" y="2286"/>
                  </a:lnTo>
                  <a:lnTo>
                    <a:pt x="1491" y="2286"/>
                  </a:lnTo>
                  <a:lnTo>
                    <a:pt x="1526" y="2279"/>
                  </a:lnTo>
                  <a:lnTo>
                    <a:pt x="1562" y="2265"/>
                  </a:lnTo>
                  <a:lnTo>
                    <a:pt x="1574" y="2265"/>
                  </a:lnTo>
                  <a:lnTo>
                    <a:pt x="1609" y="2272"/>
                  </a:lnTo>
                  <a:lnTo>
                    <a:pt x="1834" y="2231"/>
                  </a:lnTo>
                  <a:lnTo>
                    <a:pt x="1739" y="2100"/>
                  </a:lnTo>
                  <a:lnTo>
                    <a:pt x="1728" y="2065"/>
                  </a:lnTo>
                  <a:lnTo>
                    <a:pt x="1728" y="2031"/>
                  </a:lnTo>
                  <a:lnTo>
                    <a:pt x="1739" y="1996"/>
                  </a:lnTo>
                  <a:lnTo>
                    <a:pt x="1739" y="1968"/>
                  </a:lnTo>
                  <a:lnTo>
                    <a:pt x="1739" y="1948"/>
                  </a:lnTo>
                  <a:lnTo>
                    <a:pt x="1680" y="1858"/>
                  </a:lnTo>
                  <a:lnTo>
                    <a:pt x="1538" y="1789"/>
                  </a:lnTo>
                  <a:lnTo>
                    <a:pt x="1515" y="1754"/>
                  </a:lnTo>
                  <a:lnTo>
                    <a:pt x="1503" y="1741"/>
                  </a:lnTo>
                  <a:lnTo>
                    <a:pt x="1503" y="1720"/>
                  </a:lnTo>
                  <a:lnTo>
                    <a:pt x="1479" y="1713"/>
                  </a:lnTo>
                  <a:lnTo>
                    <a:pt x="1432" y="1699"/>
                  </a:lnTo>
                  <a:lnTo>
                    <a:pt x="1408" y="1699"/>
                  </a:lnTo>
                  <a:lnTo>
                    <a:pt x="1396" y="1685"/>
                  </a:lnTo>
                  <a:lnTo>
                    <a:pt x="1361" y="1623"/>
                  </a:lnTo>
                  <a:lnTo>
                    <a:pt x="1408" y="1568"/>
                  </a:lnTo>
                  <a:lnTo>
                    <a:pt x="1479" y="1540"/>
                  </a:lnTo>
                  <a:lnTo>
                    <a:pt x="1526" y="1533"/>
                  </a:lnTo>
                  <a:lnTo>
                    <a:pt x="1586" y="1520"/>
                  </a:lnTo>
                  <a:lnTo>
                    <a:pt x="1810" y="1416"/>
                  </a:lnTo>
                  <a:lnTo>
                    <a:pt x="1846" y="1395"/>
                  </a:lnTo>
                  <a:lnTo>
                    <a:pt x="1858" y="1381"/>
                  </a:lnTo>
                  <a:lnTo>
                    <a:pt x="1846" y="1361"/>
                  </a:lnTo>
                  <a:lnTo>
                    <a:pt x="1834" y="1347"/>
                  </a:lnTo>
                  <a:lnTo>
                    <a:pt x="1822" y="1312"/>
                  </a:lnTo>
                  <a:lnTo>
                    <a:pt x="1763" y="1257"/>
                  </a:lnTo>
                  <a:lnTo>
                    <a:pt x="1751" y="1188"/>
                  </a:lnTo>
                  <a:lnTo>
                    <a:pt x="1799" y="1154"/>
                  </a:lnTo>
                  <a:lnTo>
                    <a:pt x="2130" y="1064"/>
                  </a:lnTo>
                  <a:lnTo>
                    <a:pt x="2201" y="1050"/>
                  </a:lnTo>
                  <a:lnTo>
                    <a:pt x="2248" y="1043"/>
                  </a:lnTo>
                  <a:lnTo>
                    <a:pt x="2307" y="1043"/>
                  </a:lnTo>
                  <a:lnTo>
                    <a:pt x="2354" y="1043"/>
                  </a:lnTo>
                  <a:lnTo>
                    <a:pt x="2414" y="1050"/>
                  </a:lnTo>
                  <a:lnTo>
                    <a:pt x="2437" y="1057"/>
                  </a:lnTo>
                  <a:lnTo>
                    <a:pt x="2449" y="1064"/>
                  </a:lnTo>
                  <a:lnTo>
                    <a:pt x="2484" y="1078"/>
                  </a:lnTo>
                  <a:lnTo>
                    <a:pt x="2496" y="1084"/>
                  </a:lnTo>
                  <a:lnTo>
                    <a:pt x="2567" y="1098"/>
                  </a:lnTo>
                  <a:lnTo>
                    <a:pt x="2674" y="1105"/>
                  </a:lnTo>
                  <a:lnTo>
                    <a:pt x="2780" y="1119"/>
                  </a:lnTo>
                  <a:lnTo>
                    <a:pt x="2816" y="1126"/>
                  </a:lnTo>
                  <a:lnTo>
                    <a:pt x="2875" y="1160"/>
                  </a:lnTo>
                  <a:lnTo>
                    <a:pt x="2981" y="1188"/>
                  </a:lnTo>
                  <a:lnTo>
                    <a:pt x="3099" y="1181"/>
                  </a:lnTo>
                  <a:lnTo>
                    <a:pt x="3277" y="1216"/>
                  </a:lnTo>
                  <a:lnTo>
                    <a:pt x="3348" y="1223"/>
                  </a:lnTo>
                  <a:lnTo>
                    <a:pt x="3442" y="1216"/>
                  </a:lnTo>
                  <a:lnTo>
                    <a:pt x="3573" y="1188"/>
                  </a:lnTo>
                  <a:lnTo>
                    <a:pt x="3691" y="1174"/>
                  </a:lnTo>
                  <a:lnTo>
                    <a:pt x="3809" y="1140"/>
                  </a:lnTo>
                  <a:lnTo>
                    <a:pt x="3845" y="1119"/>
                  </a:lnTo>
                  <a:lnTo>
                    <a:pt x="3856" y="1105"/>
                  </a:lnTo>
                  <a:lnTo>
                    <a:pt x="3868" y="1029"/>
                  </a:lnTo>
                  <a:lnTo>
                    <a:pt x="3880" y="1008"/>
                  </a:lnTo>
                  <a:lnTo>
                    <a:pt x="4152" y="774"/>
                  </a:lnTo>
                  <a:lnTo>
                    <a:pt x="4223" y="684"/>
                  </a:lnTo>
                  <a:lnTo>
                    <a:pt x="4223" y="663"/>
                  </a:lnTo>
                  <a:lnTo>
                    <a:pt x="4223" y="642"/>
                  </a:lnTo>
                  <a:lnTo>
                    <a:pt x="4223" y="622"/>
                  </a:lnTo>
                  <a:lnTo>
                    <a:pt x="4176" y="546"/>
                  </a:lnTo>
                  <a:lnTo>
                    <a:pt x="4164" y="518"/>
                  </a:lnTo>
                  <a:lnTo>
                    <a:pt x="4152" y="497"/>
                  </a:lnTo>
                  <a:lnTo>
                    <a:pt x="4164" y="470"/>
                  </a:lnTo>
                  <a:lnTo>
                    <a:pt x="4211" y="394"/>
                  </a:lnTo>
                  <a:lnTo>
                    <a:pt x="4235" y="339"/>
                  </a:lnTo>
                  <a:lnTo>
                    <a:pt x="4235" y="297"/>
                  </a:lnTo>
                  <a:lnTo>
                    <a:pt x="4353" y="228"/>
                  </a:lnTo>
                  <a:lnTo>
                    <a:pt x="4696" y="90"/>
                  </a:lnTo>
                  <a:lnTo>
                    <a:pt x="4779" y="83"/>
                  </a:lnTo>
                  <a:lnTo>
                    <a:pt x="4814" y="104"/>
                  </a:lnTo>
                  <a:lnTo>
                    <a:pt x="4803" y="145"/>
                  </a:lnTo>
                  <a:lnTo>
                    <a:pt x="4755" y="180"/>
                  </a:lnTo>
                  <a:lnTo>
                    <a:pt x="4743" y="214"/>
                  </a:lnTo>
                  <a:lnTo>
                    <a:pt x="4732" y="249"/>
                  </a:lnTo>
                  <a:lnTo>
                    <a:pt x="4732" y="325"/>
                  </a:lnTo>
                  <a:lnTo>
                    <a:pt x="4732" y="339"/>
                  </a:lnTo>
                  <a:lnTo>
                    <a:pt x="4743" y="352"/>
                  </a:lnTo>
                  <a:lnTo>
                    <a:pt x="4743" y="352"/>
                  </a:lnTo>
                  <a:lnTo>
                    <a:pt x="4743" y="366"/>
                  </a:lnTo>
                  <a:lnTo>
                    <a:pt x="4743" y="387"/>
                  </a:lnTo>
                  <a:lnTo>
                    <a:pt x="4743" y="394"/>
                  </a:lnTo>
                  <a:lnTo>
                    <a:pt x="4826" y="408"/>
                  </a:lnTo>
                  <a:lnTo>
                    <a:pt x="4885" y="435"/>
                  </a:lnTo>
                  <a:lnTo>
                    <a:pt x="4921" y="435"/>
                  </a:lnTo>
                  <a:lnTo>
                    <a:pt x="4992" y="428"/>
                  </a:lnTo>
                  <a:lnTo>
                    <a:pt x="5122" y="387"/>
                  </a:lnTo>
                  <a:lnTo>
                    <a:pt x="5157" y="373"/>
                  </a:lnTo>
                  <a:lnTo>
                    <a:pt x="5216" y="339"/>
                  </a:lnTo>
                  <a:lnTo>
                    <a:pt x="5240" y="297"/>
                  </a:lnTo>
                  <a:lnTo>
                    <a:pt x="5276" y="249"/>
                  </a:lnTo>
                  <a:lnTo>
                    <a:pt x="5311" y="214"/>
                  </a:lnTo>
                  <a:lnTo>
                    <a:pt x="5287" y="166"/>
                  </a:lnTo>
                  <a:lnTo>
                    <a:pt x="5323" y="97"/>
                  </a:lnTo>
                  <a:lnTo>
                    <a:pt x="5358" y="55"/>
                  </a:lnTo>
                  <a:lnTo>
                    <a:pt x="5418" y="83"/>
                  </a:lnTo>
                  <a:lnTo>
                    <a:pt x="5453" y="118"/>
                  </a:lnTo>
                  <a:lnTo>
                    <a:pt x="5453" y="187"/>
                  </a:lnTo>
                  <a:lnTo>
                    <a:pt x="5429" y="249"/>
                  </a:lnTo>
                  <a:lnTo>
                    <a:pt x="5394" y="325"/>
                  </a:lnTo>
                  <a:lnTo>
                    <a:pt x="5477" y="325"/>
                  </a:lnTo>
                  <a:lnTo>
                    <a:pt x="5559" y="263"/>
                  </a:lnTo>
                  <a:lnTo>
                    <a:pt x="5619" y="200"/>
                  </a:lnTo>
                  <a:lnTo>
                    <a:pt x="5654" y="145"/>
                  </a:lnTo>
                  <a:lnTo>
                    <a:pt x="5690" y="90"/>
                  </a:lnTo>
                  <a:lnTo>
                    <a:pt x="5737" y="90"/>
                  </a:lnTo>
                  <a:lnTo>
                    <a:pt x="5843" y="124"/>
                  </a:lnTo>
                  <a:lnTo>
                    <a:pt x="5914" y="173"/>
                  </a:lnTo>
                  <a:lnTo>
                    <a:pt x="5985" y="207"/>
                  </a:lnTo>
                  <a:lnTo>
                    <a:pt x="6068" y="228"/>
                  </a:lnTo>
                  <a:lnTo>
                    <a:pt x="6163" y="304"/>
                  </a:lnTo>
                  <a:lnTo>
                    <a:pt x="6257" y="373"/>
                  </a:lnTo>
                  <a:lnTo>
                    <a:pt x="6352" y="442"/>
                  </a:lnTo>
                  <a:lnTo>
                    <a:pt x="6423" y="428"/>
                  </a:lnTo>
                  <a:lnTo>
                    <a:pt x="6470" y="477"/>
                  </a:lnTo>
                  <a:lnTo>
                    <a:pt x="6494" y="587"/>
                  </a:lnTo>
                  <a:lnTo>
                    <a:pt x="6553" y="684"/>
                  </a:lnTo>
                  <a:lnTo>
                    <a:pt x="6577" y="649"/>
                  </a:lnTo>
                  <a:lnTo>
                    <a:pt x="6577" y="608"/>
                  </a:lnTo>
                  <a:lnTo>
                    <a:pt x="6577" y="573"/>
                  </a:lnTo>
                  <a:lnTo>
                    <a:pt x="6553" y="532"/>
                  </a:lnTo>
                  <a:lnTo>
                    <a:pt x="6612" y="566"/>
                  </a:lnTo>
                  <a:lnTo>
                    <a:pt x="6659" y="636"/>
                  </a:lnTo>
                  <a:lnTo>
                    <a:pt x="6742" y="732"/>
                  </a:lnTo>
                  <a:lnTo>
                    <a:pt x="6849" y="850"/>
                  </a:lnTo>
                  <a:lnTo>
                    <a:pt x="6884" y="919"/>
                  </a:lnTo>
                  <a:lnTo>
                    <a:pt x="6991" y="939"/>
                  </a:lnTo>
                  <a:lnTo>
                    <a:pt x="7014" y="995"/>
                  </a:lnTo>
                  <a:lnTo>
                    <a:pt x="7061" y="1057"/>
                  </a:lnTo>
                  <a:lnTo>
                    <a:pt x="7109" y="1112"/>
                  </a:lnTo>
                  <a:lnTo>
                    <a:pt x="7097" y="1209"/>
                  </a:lnTo>
                  <a:lnTo>
                    <a:pt x="7061" y="1285"/>
                  </a:lnTo>
                  <a:lnTo>
                    <a:pt x="7026" y="1395"/>
                  </a:lnTo>
                  <a:lnTo>
                    <a:pt x="6979" y="1471"/>
                  </a:lnTo>
                  <a:lnTo>
                    <a:pt x="6967" y="1526"/>
                  </a:lnTo>
                  <a:lnTo>
                    <a:pt x="6955" y="1575"/>
                  </a:lnTo>
                  <a:lnTo>
                    <a:pt x="6931" y="1596"/>
                  </a:lnTo>
                  <a:lnTo>
                    <a:pt x="6896" y="1582"/>
                  </a:lnTo>
                  <a:lnTo>
                    <a:pt x="6849" y="1513"/>
                  </a:lnTo>
                  <a:lnTo>
                    <a:pt x="6825" y="1478"/>
                  </a:lnTo>
                  <a:lnTo>
                    <a:pt x="6778" y="1464"/>
                  </a:lnTo>
                  <a:lnTo>
                    <a:pt x="6742" y="1471"/>
                  </a:lnTo>
                  <a:lnTo>
                    <a:pt x="6707" y="1492"/>
                  </a:lnTo>
                  <a:lnTo>
                    <a:pt x="6671" y="1520"/>
                  </a:lnTo>
                  <a:lnTo>
                    <a:pt x="6659" y="1533"/>
                  </a:lnTo>
                  <a:lnTo>
                    <a:pt x="6659" y="1561"/>
                  </a:lnTo>
                  <a:lnTo>
                    <a:pt x="6683" y="1616"/>
                  </a:lnTo>
                  <a:lnTo>
                    <a:pt x="6683" y="1651"/>
                  </a:lnTo>
                  <a:lnTo>
                    <a:pt x="6707" y="1699"/>
                  </a:lnTo>
                  <a:lnTo>
                    <a:pt x="6695" y="1741"/>
                  </a:lnTo>
                  <a:lnTo>
                    <a:pt x="6671" y="1768"/>
                  </a:lnTo>
                  <a:lnTo>
                    <a:pt x="6600" y="1768"/>
                  </a:lnTo>
                  <a:lnTo>
                    <a:pt x="6553" y="1754"/>
                  </a:lnTo>
                  <a:lnTo>
                    <a:pt x="6529" y="1720"/>
                  </a:lnTo>
                  <a:lnTo>
                    <a:pt x="6517" y="1713"/>
                  </a:lnTo>
                  <a:lnTo>
                    <a:pt x="6506" y="1727"/>
                  </a:lnTo>
                  <a:lnTo>
                    <a:pt x="6506" y="1747"/>
                  </a:lnTo>
                  <a:lnTo>
                    <a:pt x="6506" y="1761"/>
                  </a:lnTo>
                  <a:lnTo>
                    <a:pt x="6517" y="1775"/>
                  </a:lnTo>
                  <a:lnTo>
                    <a:pt x="6529" y="1782"/>
                  </a:lnTo>
                  <a:lnTo>
                    <a:pt x="6529" y="1817"/>
                  </a:lnTo>
                  <a:lnTo>
                    <a:pt x="6506" y="1851"/>
                  </a:lnTo>
                  <a:lnTo>
                    <a:pt x="6529" y="1906"/>
                  </a:lnTo>
                  <a:lnTo>
                    <a:pt x="6588" y="1941"/>
                  </a:lnTo>
                  <a:lnTo>
                    <a:pt x="6600" y="1975"/>
                  </a:lnTo>
                  <a:lnTo>
                    <a:pt x="6600" y="1989"/>
                  </a:lnTo>
                  <a:lnTo>
                    <a:pt x="6600" y="2024"/>
                  </a:lnTo>
                  <a:lnTo>
                    <a:pt x="6636" y="2031"/>
                  </a:lnTo>
                  <a:lnTo>
                    <a:pt x="6671" y="2024"/>
                  </a:lnTo>
                  <a:lnTo>
                    <a:pt x="6707" y="2003"/>
                  </a:lnTo>
                  <a:lnTo>
                    <a:pt x="6742" y="1989"/>
                  </a:lnTo>
                  <a:lnTo>
                    <a:pt x="6754" y="1982"/>
                  </a:lnTo>
                  <a:lnTo>
                    <a:pt x="6872" y="1975"/>
                  </a:lnTo>
                  <a:lnTo>
                    <a:pt x="6955" y="1962"/>
                  </a:lnTo>
                  <a:lnTo>
                    <a:pt x="7085" y="1955"/>
                  </a:lnTo>
                  <a:lnTo>
                    <a:pt x="7168" y="1948"/>
                  </a:lnTo>
                  <a:lnTo>
                    <a:pt x="7239" y="1927"/>
                  </a:lnTo>
                  <a:lnTo>
                    <a:pt x="7322" y="1913"/>
                  </a:lnTo>
                  <a:lnTo>
                    <a:pt x="7381" y="1920"/>
                  </a:lnTo>
                  <a:lnTo>
                    <a:pt x="7475" y="1913"/>
                  </a:lnTo>
                  <a:lnTo>
                    <a:pt x="7653" y="1934"/>
                  </a:lnTo>
                  <a:lnTo>
                    <a:pt x="7724" y="1975"/>
                  </a:lnTo>
                  <a:lnTo>
                    <a:pt x="7783" y="2003"/>
                  </a:lnTo>
                  <a:lnTo>
                    <a:pt x="7854" y="2058"/>
                  </a:lnTo>
                  <a:lnTo>
                    <a:pt x="7960" y="2114"/>
                  </a:lnTo>
                  <a:lnTo>
                    <a:pt x="8008" y="2155"/>
                  </a:lnTo>
                  <a:lnTo>
                    <a:pt x="8067" y="2224"/>
                  </a:lnTo>
                  <a:lnTo>
                    <a:pt x="8138" y="2259"/>
                  </a:lnTo>
                  <a:lnTo>
                    <a:pt x="8209" y="2272"/>
                  </a:lnTo>
                  <a:lnTo>
                    <a:pt x="8268" y="2286"/>
                  </a:lnTo>
                  <a:lnTo>
                    <a:pt x="8303" y="2307"/>
                  </a:lnTo>
                  <a:lnTo>
                    <a:pt x="8315" y="2341"/>
                  </a:lnTo>
                  <a:lnTo>
                    <a:pt x="8291" y="2376"/>
                  </a:lnTo>
                  <a:lnTo>
                    <a:pt x="8232" y="2410"/>
                  </a:lnTo>
                  <a:lnTo>
                    <a:pt x="8126" y="2452"/>
                  </a:lnTo>
                  <a:lnTo>
                    <a:pt x="8090" y="2459"/>
                  </a:lnTo>
                  <a:lnTo>
                    <a:pt x="8008" y="2486"/>
                  </a:lnTo>
                  <a:lnTo>
                    <a:pt x="7972" y="2507"/>
                  </a:lnTo>
                  <a:lnTo>
                    <a:pt x="7925" y="2507"/>
                  </a:lnTo>
                  <a:lnTo>
                    <a:pt x="7889" y="2528"/>
                  </a:lnTo>
                  <a:lnTo>
                    <a:pt x="7854" y="2549"/>
                  </a:lnTo>
                  <a:lnTo>
                    <a:pt x="7783" y="2535"/>
                  </a:lnTo>
                  <a:lnTo>
                    <a:pt x="7736" y="2521"/>
                  </a:lnTo>
                  <a:lnTo>
                    <a:pt x="7700" y="2521"/>
                  </a:lnTo>
                  <a:lnTo>
                    <a:pt x="7676" y="2556"/>
                  </a:lnTo>
                  <a:lnTo>
                    <a:pt x="7676" y="2597"/>
                  </a:lnTo>
                  <a:lnTo>
                    <a:pt x="7688" y="2638"/>
                  </a:lnTo>
                  <a:lnTo>
                    <a:pt x="7676" y="2673"/>
                  </a:lnTo>
                  <a:lnTo>
                    <a:pt x="7641" y="2701"/>
                  </a:lnTo>
                  <a:lnTo>
                    <a:pt x="7594" y="2721"/>
                  </a:lnTo>
                  <a:lnTo>
                    <a:pt x="7546" y="2742"/>
                  </a:lnTo>
                  <a:lnTo>
                    <a:pt x="7523" y="2783"/>
                  </a:lnTo>
                  <a:lnTo>
                    <a:pt x="7582" y="2797"/>
                  </a:lnTo>
                  <a:lnTo>
                    <a:pt x="7357" y="2887"/>
                  </a:lnTo>
                  <a:lnTo>
                    <a:pt x="7274" y="2956"/>
                  </a:lnTo>
                  <a:lnTo>
                    <a:pt x="7168" y="3004"/>
                  </a:lnTo>
                  <a:lnTo>
                    <a:pt x="7132" y="3046"/>
                  </a:lnTo>
                  <a:lnTo>
                    <a:pt x="7085" y="3094"/>
                  </a:lnTo>
                  <a:lnTo>
                    <a:pt x="7026" y="3143"/>
                  </a:lnTo>
                  <a:lnTo>
                    <a:pt x="6955" y="3177"/>
                  </a:lnTo>
                  <a:lnTo>
                    <a:pt x="6872" y="3191"/>
                  </a:lnTo>
                  <a:lnTo>
                    <a:pt x="6813" y="3184"/>
                  </a:lnTo>
                  <a:lnTo>
                    <a:pt x="6754" y="3177"/>
                  </a:lnTo>
                  <a:lnTo>
                    <a:pt x="6719" y="3184"/>
                  </a:lnTo>
                  <a:lnTo>
                    <a:pt x="6707" y="3225"/>
                  </a:lnTo>
                  <a:lnTo>
                    <a:pt x="6695" y="3246"/>
                  </a:lnTo>
                  <a:lnTo>
                    <a:pt x="6612" y="3294"/>
                  </a:lnTo>
                  <a:lnTo>
                    <a:pt x="6600" y="3329"/>
                  </a:lnTo>
                  <a:lnTo>
                    <a:pt x="6541" y="3315"/>
                  </a:lnTo>
                  <a:lnTo>
                    <a:pt x="6482" y="3308"/>
                  </a:lnTo>
                  <a:lnTo>
                    <a:pt x="6269" y="3336"/>
                  </a:lnTo>
                  <a:lnTo>
                    <a:pt x="6245" y="3350"/>
                  </a:lnTo>
                  <a:lnTo>
                    <a:pt x="6198" y="3370"/>
                  </a:lnTo>
                  <a:lnTo>
                    <a:pt x="5843" y="3605"/>
                  </a:lnTo>
                  <a:lnTo>
                    <a:pt x="5749" y="3647"/>
                  </a:lnTo>
                  <a:lnTo>
                    <a:pt x="5678" y="3667"/>
                  </a:lnTo>
                  <a:lnTo>
                    <a:pt x="5453" y="3702"/>
                  </a:lnTo>
                  <a:lnTo>
                    <a:pt x="5370" y="3723"/>
                  </a:lnTo>
                  <a:lnTo>
                    <a:pt x="4874" y="3944"/>
                  </a:lnTo>
                  <a:lnTo>
                    <a:pt x="4720" y="3992"/>
                  </a:lnTo>
                  <a:lnTo>
                    <a:pt x="4448" y="3999"/>
                  </a:lnTo>
                  <a:lnTo>
                    <a:pt x="4188" y="4054"/>
                  </a:lnTo>
                  <a:lnTo>
                    <a:pt x="4140" y="4054"/>
                  </a:lnTo>
                  <a:lnTo>
                    <a:pt x="4128" y="4047"/>
                  </a:lnTo>
                  <a:lnTo>
                    <a:pt x="4105" y="4047"/>
                  </a:lnTo>
                  <a:lnTo>
                    <a:pt x="4069" y="4075"/>
                  </a:lnTo>
                  <a:lnTo>
                    <a:pt x="4057" y="4096"/>
                  </a:lnTo>
                  <a:lnTo>
                    <a:pt x="4057" y="4116"/>
                  </a:lnTo>
                  <a:lnTo>
                    <a:pt x="4046" y="4144"/>
                  </a:lnTo>
                  <a:lnTo>
                    <a:pt x="4010" y="4165"/>
                  </a:lnTo>
                  <a:lnTo>
                    <a:pt x="3916" y="4185"/>
                  </a:lnTo>
                  <a:lnTo>
                    <a:pt x="3833" y="4192"/>
                  </a:lnTo>
                  <a:lnTo>
                    <a:pt x="3762" y="4192"/>
                  </a:lnTo>
                  <a:lnTo>
                    <a:pt x="3679" y="4185"/>
                  </a:lnTo>
                  <a:lnTo>
                    <a:pt x="3383" y="4116"/>
                  </a:lnTo>
                  <a:lnTo>
                    <a:pt x="3289" y="4116"/>
                  </a:lnTo>
                  <a:lnTo>
                    <a:pt x="3170" y="4172"/>
                  </a:lnTo>
                  <a:lnTo>
                    <a:pt x="3147" y="4330"/>
                  </a:lnTo>
                  <a:lnTo>
                    <a:pt x="3064" y="4400"/>
                  </a:lnTo>
                  <a:lnTo>
                    <a:pt x="2816" y="4503"/>
                  </a:lnTo>
                  <a:lnTo>
                    <a:pt x="2674" y="4538"/>
                  </a:lnTo>
                  <a:lnTo>
                    <a:pt x="2555" y="4524"/>
                  </a:lnTo>
                  <a:lnTo>
                    <a:pt x="2544" y="4524"/>
                  </a:lnTo>
                  <a:lnTo>
                    <a:pt x="2390" y="4551"/>
                  </a:lnTo>
                  <a:lnTo>
                    <a:pt x="2331" y="4655"/>
                  </a:lnTo>
                  <a:lnTo>
                    <a:pt x="2307" y="4890"/>
                  </a:lnTo>
                  <a:lnTo>
                    <a:pt x="2272" y="4966"/>
                  </a:lnTo>
                  <a:lnTo>
                    <a:pt x="2260" y="5035"/>
                  </a:lnTo>
                  <a:lnTo>
                    <a:pt x="2212" y="5090"/>
                  </a:lnTo>
                  <a:lnTo>
                    <a:pt x="2118" y="5138"/>
                  </a:lnTo>
                  <a:lnTo>
                    <a:pt x="1976" y="5166"/>
                  </a:lnTo>
                  <a:lnTo>
                    <a:pt x="1574" y="5214"/>
                  </a:lnTo>
                  <a:lnTo>
                    <a:pt x="1503" y="5228"/>
                  </a:lnTo>
                  <a:lnTo>
                    <a:pt x="1444" y="5242"/>
                  </a:lnTo>
                  <a:lnTo>
                    <a:pt x="1385" y="5256"/>
                  </a:lnTo>
                  <a:lnTo>
                    <a:pt x="1302" y="5249"/>
                  </a:lnTo>
                  <a:lnTo>
                    <a:pt x="1113" y="5208"/>
                  </a:lnTo>
                  <a:lnTo>
                    <a:pt x="1042" y="5201"/>
                  </a:lnTo>
                  <a:lnTo>
                    <a:pt x="994" y="5208"/>
                  </a:lnTo>
                  <a:lnTo>
                    <a:pt x="994" y="5208"/>
                  </a:lnTo>
                  <a:lnTo>
                    <a:pt x="982" y="5194"/>
                  </a:lnTo>
                  <a:lnTo>
                    <a:pt x="971" y="5159"/>
                  </a:lnTo>
                  <a:lnTo>
                    <a:pt x="959" y="5152"/>
                  </a:lnTo>
                  <a:lnTo>
                    <a:pt x="935" y="5145"/>
                  </a:lnTo>
                  <a:lnTo>
                    <a:pt x="923" y="5132"/>
                  </a:lnTo>
                  <a:lnTo>
                    <a:pt x="923" y="5118"/>
                  </a:lnTo>
                  <a:lnTo>
                    <a:pt x="935" y="5069"/>
                  </a:lnTo>
                  <a:lnTo>
                    <a:pt x="971" y="5028"/>
                  </a:lnTo>
                  <a:lnTo>
                    <a:pt x="971" y="4959"/>
                  </a:lnTo>
                  <a:lnTo>
                    <a:pt x="982" y="4924"/>
                  </a:lnTo>
                  <a:lnTo>
                    <a:pt x="1065" y="4821"/>
                  </a:lnTo>
                  <a:lnTo>
                    <a:pt x="1077" y="4793"/>
                  </a:lnTo>
                  <a:lnTo>
                    <a:pt x="1065" y="4772"/>
                  </a:lnTo>
                  <a:lnTo>
                    <a:pt x="1053" y="4759"/>
                  </a:lnTo>
                  <a:lnTo>
                    <a:pt x="1042" y="4752"/>
                  </a:lnTo>
                  <a:lnTo>
                    <a:pt x="1030" y="4745"/>
                  </a:lnTo>
                  <a:lnTo>
                    <a:pt x="1018" y="4731"/>
                  </a:lnTo>
                  <a:lnTo>
                    <a:pt x="1018" y="4696"/>
                  </a:lnTo>
                  <a:lnTo>
                    <a:pt x="1030" y="4676"/>
                  </a:lnTo>
                  <a:lnTo>
                    <a:pt x="1053" y="4662"/>
                  </a:lnTo>
                  <a:lnTo>
                    <a:pt x="1113" y="4641"/>
                  </a:lnTo>
                  <a:lnTo>
                    <a:pt x="1184" y="4621"/>
                  </a:lnTo>
                  <a:lnTo>
                    <a:pt x="1361" y="4531"/>
                  </a:lnTo>
                  <a:lnTo>
                    <a:pt x="1503" y="4448"/>
                  </a:lnTo>
                  <a:lnTo>
                    <a:pt x="1432" y="4393"/>
                  </a:lnTo>
                  <a:lnTo>
                    <a:pt x="1195" y="4220"/>
                  </a:lnTo>
                  <a:lnTo>
                    <a:pt x="1124" y="4165"/>
                  </a:lnTo>
                  <a:lnTo>
                    <a:pt x="1053" y="4137"/>
                  </a:lnTo>
                  <a:lnTo>
                    <a:pt x="935" y="4027"/>
                  </a:lnTo>
                  <a:lnTo>
                    <a:pt x="758" y="3799"/>
                  </a:lnTo>
                  <a:lnTo>
                    <a:pt x="746" y="3778"/>
                  </a:lnTo>
                  <a:lnTo>
                    <a:pt x="710" y="3716"/>
                  </a:lnTo>
                  <a:lnTo>
                    <a:pt x="710" y="3695"/>
                  </a:lnTo>
                  <a:lnTo>
                    <a:pt x="722" y="3674"/>
                  </a:lnTo>
                  <a:lnTo>
                    <a:pt x="734" y="3667"/>
                  </a:lnTo>
                  <a:lnTo>
                    <a:pt x="781" y="3661"/>
                  </a:lnTo>
                  <a:lnTo>
                    <a:pt x="864" y="3626"/>
                  </a:lnTo>
                  <a:lnTo>
                    <a:pt x="888" y="3619"/>
                  </a:lnTo>
                  <a:lnTo>
                    <a:pt x="900" y="3619"/>
                  </a:lnTo>
                  <a:lnTo>
                    <a:pt x="923" y="3619"/>
                  </a:lnTo>
                  <a:lnTo>
                    <a:pt x="923" y="3605"/>
                  </a:lnTo>
                  <a:lnTo>
                    <a:pt x="947" y="3481"/>
                  </a:lnTo>
                  <a:lnTo>
                    <a:pt x="947" y="3384"/>
                  </a:lnTo>
                  <a:lnTo>
                    <a:pt x="935" y="3357"/>
                  </a:lnTo>
                  <a:lnTo>
                    <a:pt x="876" y="3343"/>
                  </a:lnTo>
                  <a:lnTo>
                    <a:pt x="604" y="3281"/>
                  </a:lnTo>
                  <a:lnTo>
                    <a:pt x="557" y="3267"/>
                  </a:lnTo>
                  <a:lnTo>
                    <a:pt x="509" y="3239"/>
                  </a:lnTo>
                  <a:lnTo>
                    <a:pt x="498" y="3219"/>
                  </a:lnTo>
                  <a:lnTo>
                    <a:pt x="486" y="3191"/>
                  </a:lnTo>
                  <a:lnTo>
                    <a:pt x="498" y="3143"/>
                  </a:lnTo>
                  <a:lnTo>
                    <a:pt x="498" y="3115"/>
                  </a:lnTo>
                  <a:lnTo>
                    <a:pt x="486" y="3108"/>
                  </a:lnTo>
                  <a:lnTo>
                    <a:pt x="474" y="3108"/>
                  </a:lnTo>
                  <a:lnTo>
                    <a:pt x="462" y="3115"/>
                  </a:lnTo>
                  <a:lnTo>
                    <a:pt x="450" y="3129"/>
                  </a:lnTo>
                  <a:lnTo>
                    <a:pt x="379" y="3129"/>
                  </a:lnTo>
                  <a:lnTo>
                    <a:pt x="261" y="3067"/>
                  </a:lnTo>
                  <a:lnTo>
                    <a:pt x="261" y="2984"/>
                  </a:lnTo>
                  <a:lnTo>
                    <a:pt x="308" y="2880"/>
                  </a:lnTo>
                  <a:lnTo>
                    <a:pt x="320" y="2687"/>
                  </a:lnTo>
                  <a:lnTo>
                    <a:pt x="308" y="2645"/>
                  </a:lnTo>
                  <a:lnTo>
                    <a:pt x="119" y="2576"/>
                  </a:lnTo>
                  <a:lnTo>
                    <a:pt x="84" y="2556"/>
                  </a:lnTo>
                  <a:lnTo>
                    <a:pt x="36" y="2521"/>
                  </a:lnTo>
                  <a:lnTo>
                    <a:pt x="24" y="2500"/>
                  </a:lnTo>
                  <a:lnTo>
                    <a:pt x="1" y="2452"/>
                  </a:lnTo>
                  <a:lnTo>
                    <a:pt x="1" y="2431"/>
                  </a:lnTo>
                  <a:lnTo>
                    <a:pt x="1" y="2417"/>
                  </a:lnTo>
                  <a:close/>
                  <a:moveTo>
                    <a:pt x="5157" y="124"/>
                  </a:moveTo>
                  <a:lnTo>
                    <a:pt x="5181" y="152"/>
                  </a:lnTo>
                  <a:lnTo>
                    <a:pt x="5205" y="159"/>
                  </a:lnTo>
                  <a:lnTo>
                    <a:pt x="5228" y="173"/>
                  </a:lnTo>
                  <a:lnTo>
                    <a:pt x="5240" y="207"/>
                  </a:lnTo>
                  <a:lnTo>
                    <a:pt x="5205" y="256"/>
                  </a:lnTo>
                  <a:lnTo>
                    <a:pt x="5122" y="318"/>
                  </a:lnTo>
                  <a:lnTo>
                    <a:pt x="5015" y="380"/>
                  </a:lnTo>
                  <a:lnTo>
                    <a:pt x="4933" y="408"/>
                  </a:lnTo>
                  <a:lnTo>
                    <a:pt x="4826" y="394"/>
                  </a:lnTo>
                  <a:lnTo>
                    <a:pt x="4791" y="332"/>
                  </a:lnTo>
                  <a:lnTo>
                    <a:pt x="4791" y="263"/>
                  </a:lnTo>
                  <a:lnTo>
                    <a:pt x="4826" y="214"/>
                  </a:lnTo>
                  <a:lnTo>
                    <a:pt x="4909" y="145"/>
                  </a:lnTo>
                  <a:lnTo>
                    <a:pt x="4921" y="138"/>
                  </a:lnTo>
                  <a:lnTo>
                    <a:pt x="4909" y="124"/>
                  </a:lnTo>
                  <a:lnTo>
                    <a:pt x="4921" y="97"/>
                  </a:lnTo>
                  <a:lnTo>
                    <a:pt x="4956" y="76"/>
                  </a:lnTo>
                  <a:lnTo>
                    <a:pt x="4968" y="35"/>
                  </a:lnTo>
                  <a:lnTo>
                    <a:pt x="5051" y="7"/>
                  </a:lnTo>
                  <a:lnTo>
                    <a:pt x="5134" y="21"/>
                  </a:lnTo>
                  <a:lnTo>
                    <a:pt x="5205" y="0"/>
                  </a:lnTo>
                  <a:lnTo>
                    <a:pt x="5240" y="14"/>
                  </a:lnTo>
                  <a:lnTo>
                    <a:pt x="5240" y="42"/>
                  </a:lnTo>
                  <a:lnTo>
                    <a:pt x="5193" y="104"/>
                  </a:lnTo>
                  <a:lnTo>
                    <a:pt x="5157" y="124"/>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611;p22">
              <a:extLst>
                <a:ext uri="{FF2B5EF4-FFF2-40B4-BE49-F238E27FC236}">
                  <a16:creationId xmlns:a16="http://schemas.microsoft.com/office/drawing/2014/main" id="{A8F725DA-CD0A-870C-4ABF-AF944FC76964}"/>
                </a:ext>
              </a:extLst>
            </p:cNvPr>
            <p:cNvSpPr/>
            <p:nvPr/>
          </p:nvSpPr>
          <p:spPr>
            <a:xfrm flipH="1">
              <a:off x="4106884" y="1398220"/>
              <a:ext cx="321859" cy="533969"/>
            </a:xfrm>
            <a:custGeom>
              <a:avLst/>
              <a:gdLst/>
              <a:ahLst/>
              <a:cxnLst/>
              <a:rect l="l" t="t" r="r" b="b"/>
              <a:pathLst>
                <a:path w="5287" h="5602" extrusionOk="0">
                  <a:moveTo>
                    <a:pt x="59" y="1886"/>
                  </a:moveTo>
                  <a:lnTo>
                    <a:pt x="95" y="1872"/>
                  </a:lnTo>
                  <a:lnTo>
                    <a:pt x="119" y="1859"/>
                  </a:lnTo>
                  <a:lnTo>
                    <a:pt x="130" y="1838"/>
                  </a:lnTo>
                  <a:lnTo>
                    <a:pt x="119" y="1803"/>
                  </a:lnTo>
                  <a:lnTo>
                    <a:pt x="119" y="1769"/>
                  </a:lnTo>
                  <a:lnTo>
                    <a:pt x="142" y="1686"/>
                  </a:lnTo>
                  <a:lnTo>
                    <a:pt x="166" y="1651"/>
                  </a:lnTo>
                  <a:lnTo>
                    <a:pt x="201" y="1610"/>
                  </a:lnTo>
                  <a:lnTo>
                    <a:pt x="95" y="1499"/>
                  </a:lnTo>
                  <a:lnTo>
                    <a:pt x="48" y="1472"/>
                  </a:lnTo>
                  <a:lnTo>
                    <a:pt x="0" y="1430"/>
                  </a:lnTo>
                  <a:lnTo>
                    <a:pt x="0" y="1396"/>
                  </a:lnTo>
                  <a:lnTo>
                    <a:pt x="48" y="1368"/>
                  </a:lnTo>
                  <a:lnTo>
                    <a:pt x="107" y="1354"/>
                  </a:lnTo>
                  <a:lnTo>
                    <a:pt x="166" y="1347"/>
                  </a:lnTo>
                  <a:lnTo>
                    <a:pt x="225" y="1341"/>
                  </a:lnTo>
                  <a:lnTo>
                    <a:pt x="284" y="1347"/>
                  </a:lnTo>
                  <a:lnTo>
                    <a:pt x="320" y="1334"/>
                  </a:lnTo>
                  <a:lnTo>
                    <a:pt x="296" y="1299"/>
                  </a:lnTo>
                  <a:lnTo>
                    <a:pt x="166" y="1189"/>
                  </a:lnTo>
                  <a:lnTo>
                    <a:pt x="166" y="1168"/>
                  </a:lnTo>
                  <a:lnTo>
                    <a:pt x="249" y="1002"/>
                  </a:lnTo>
                  <a:lnTo>
                    <a:pt x="260" y="905"/>
                  </a:lnTo>
                  <a:lnTo>
                    <a:pt x="284" y="878"/>
                  </a:lnTo>
                  <a:lnTo>
                    <a:pt x="331" y="836"/>
                  </a:lnTo>
                  <a:lnTo>
                    <a:pt x="331" y="816"/>
                  </a:lnTo>
                  <a:lnTo>
                    <a:pt x="331" y="795"/>
                  </a:lnTo>
                  <a:lnTo>
                    <a:pt x="308" y="740"/>
                  </a:lnTo>
                  <a:lnTo>
                    <a:pt x="284" y="705"/>
                  </a:lnTo>
                  <a:lnTo>
                    <a:pt x="284" y="588"/>
                  </a:lnTo>
                  <a:lnTo>
                    <a:pt x="272" y="560"/>
                  </a:lnTo>
                  <a:lnTo>
                    <a:pt x="272" y="533"/>
                  </a:lnTo>
                  <a:lnTo>
                    <a:pt x="284" y="498"/>
                  </a:lnTo>
                  <a:lnTo>
                    <a:pt x="284" y="484"/>
                  </a:lnTo>
                  <a:lnTo>
                    <a:pt x="260" y="477"/>
                  </a:lnTo>
                  <a:lnTo>
                    <a:pt x="237" y="470"/>
                  </a:lnTo>
                  <a:lnTo>
                    <a:pt x="213" y="463"/>
                  </a:lnTo>
                  <a:lnTo>
                    <a:pt x="190" y="457"/>
                  </a:lnTo>
                  <a:lnTo>
                    <a:pt x="142" y="415"/>
                  </a:lnTo>
                  <a:lnTo>
                    <a:pt x="119" y="408"/>
                  </a:lnTo>
                  <a:lnTo>
                    <a:pt x="95" y="401"/>
                  </a:lnTo>
                  <a:lnTo>
                    <a:pt x="71" y="381"/>
                  </a:lnTo>
                  <a:lnTo>
                    <a:pt x="0" y="249"/>
                  </a:lnTo>
                  <a:lnTo>
                    <a:pt x="12" y="194"/>
                  </a:lnTo>
                  <a:lnTo>
                    <a:pt x="12" y="187"/>
                  </a:lnTo>
                  <a:lnTo>
                    <a:pt x="12" y="187"/>
                  </a:lnTo>
                  <a:lnTo>
                    <a:pt x="119" y="187"/>
                  </a:lnTo>
                  <a:lnTo>
                    <a:pt x="544" y="208"/>
                  </a:lnTo>
                  <a:lnTo>
                    <a:pt x="1006" y="187"/>
                  </a:lnTo>
                  <a:lnTo>
                    <a:pt x="1159" y="160"/>
                  </a:lnTo>
                  <a:lnTo>
                    <a:pt x="1278" y="118"/>
                  </a:lnTo>
                  <a:lnTo>
                    <a:pt x="1455" y="97"/>
                  </a:lnTo>
                  <a:lnTo>
                    <a:pt x="1479" y="91"/>
                  </a:lnTo>
                  <a:lnTo>
                    <a:pt x="1550" y="49"/>
                  </a:lnTo>
                  <a:lnTo>
                    <a:pt x="1609" y="28"/>
                  </a:lnTo>
                  <a:lnTo>
                    <a:pt x="1692" y="8"/>
                  </a:lnTo>
                  <a:lnTo>
                    <a:pt x="1786" y="1"/>
                  </a:lnTo>
                  <a:lnTo>
                    <a:pt x="1810" y="8"/>
                  </a:lnTo>
                  <a:lnTo>
                    <a:pt x="1833" y="8"/>
                  </a:lnTo>
                  <a:lnTo>
                    <a:pt x="1857" y="21"/>
                  </a:lnTo>
                  <a:lnTo>
                    <a:pt x="1857" y="35"/>
                  </a:lnTo>
                  <a:lnTo>
                    <a:pt x="1893" y="35"/>
                  </a:lnTo>
                  <a:lnTo>
                    <a:pt x="1916" y="15"/>
                  </a:lnTo>
                  <a:lnTo>
                    <a:pt x="1940" y="28"/>
                  </a:lnTo>
                  <a:lnTo>
                    <a:pt x="1952" y="56"/>
                  </a:lnTo>
                  <a:lnTo>
                    <a:pt x="1987" y="63"/>
                  </a:lnTo>
                  <a:lnTo>
                    <a:pt x="2035" y="56"/>
                  </a:lnTo>
                  <a:lnTo>
                    <a:pt x="2058" y="21"/>
                  </a:lnTo>
                  <a:lnTo>
                    <a:pt x="2105" y="1"/>
                  </a:lnTo>
                  <a:lnTo>
                    <a:pt x="2105" y="49"/>
                  </a:lnTo>
                  <a:lnTo>
                    <a:pt x="2129" y="49"/>
                  </a:lnTo>
                  <a:lnTo>
                    <a:pt x="2129" y="42"/>
                  </a:lnTo>
                  <a:lnTo>
                    <a:pt x="2129" y="42"/>
                  </a:lnTo>
                  <a:lnTo>
                    <a:pt x="2141" y="42"/>
                  </a:lnTo>
                  <a:lnTo>
                    <a:pt x="2153" y="35"/>
                  </a:lnTo>
                  <a:lnTo>
                    <a:pt x="2165" y="49"/>
                  </a:lnTo>
                  <a:lnTo>
                    <a:pt x="2200" y="84"/>
                  </a:lnTo>
                  <a:lnTo>
                    <a:pt x="2224" y="56"/>
                  </a:lnTo>
                  <a:lnTo>
                    <a:pt x="2224" y="49"/>
                  </a:lnTo>
                  <a:lnTo>
                    <a:pt x="2224" y="35"/>
                  </a:lnTo>
                  <a:lnTo>
                    <a:pt x="2259" y="35"/>
                  </a:lnTo>
                  <a:lnTo>
                    <a:pt x="2247" y="91"/>
                  </a:lnTo>
                  <a:lnTo>
                    <a:pt x="2283" y="97"/>
                  </a:lnTo>
                  <a:lnTo>
                    <a:pt x="2330" y="91"/>
                  </a:lnTo>
                  <a:lnTo>
                    <a:pt x="2389" y="97"/>
                  </a:lnTo>
                  <a:lnTo>
                    <a:pt x="2437" y="153"/>
                  </a:lnTo>
                  <a:lnTo>
                    <a:pt x="2437" y="173"/>
                  </a:lnTo>
                  <a:lnTo>
                    <a:pt x="2448" y="187"/>
                  </a:lnTo>
                  <a:lnTo>
                    <a:pt x="2472" y="194"/>
                  </a:lnTo>
                  <a:lnTo>
                    <a:pt x="2496" y="208"/>
                  </a:lnTo>
                  <a:lnTo>
                    <a:pt x="2543" y="249"/>
                  </a:lnTo>
                  <a:lnTo>
                    <a:pt x="2567" y="270"/>
                  </a:lnTo>
                  <a:lnTo>
                    <a:pt x="2567" y="291"/>
                  </a:lnTo>
                  <a:lnTo>
                    <a:pt x="2567" y="298"/>
                  </a:lnTo>
                  <a:lnTo>
                    <a:pt x="2555" y="305"/>
                  </a:lnTo>
                  <a:lnTo>
                    <a:pt x="2543" y="312"/>
                  </a:lnTo>
                  <a:lnTo>
                    <a:pt x="2543" y="318"/>
                  </a:lnTo>
                  <a:lnTo>
                    <a:pt x="2555" y="332"/>
                  </a:lnTo>
                  <a:lnTo>
                    <a:pt x="2590" y="353"/>
                  </a:lnTo>
                  <a:lnTo>
                    <a:pt x="2590" y="360"/>
                  </a:lnTo>
                  <a:lnTo>
                    <a:pt x="2590" y="381"/>
                  </a:lnTo>
                  <a:lnTo>
                    <a:pt x="2555" y="422"/>
                  </a:lnTo>
                  <a:lnTo>
                    <a:pt x="2543" y="450"/>
                  </a:lnTo>
                  <a:lnTo>
                    <a:pt x="2543" y="470"/>
                  </a:lnTo>
                  <a:lnTo>
                    <a:pt x="2567" y="505"/>
                  </a:lnTo>
                  <a:lnTo>
                    <a:pt x="2567" y="533"/>
                  </a:lnTo>
                  <a:lnTo>
                    <a:pt x="2555" y="553"/>
                  </a:lnTo>
                  <a:lnTo>
                    <a:pt x="2508" y="595"/>
                  </a:lnTo>
                  <a:lnTo>
                    <a:pt x="2496" y="615"/>
                  </a:lnTo>
                  <a:lnTo>
                    <a:pt x="2508" y="636"/>
                  </a:lnTo>
                  <a:lnTo>
                    <a:pt x="2744" y="836"/>
                  </a:lnTo>
                  <a:lnTo>
                    <a:pt x="2780" y="892"/>
                  </a:lnTo>
                  <a:lnTo>
                    <a:pt x="2803" y="975"/>
                  </a:lnTo>
                  <a:lnTo>
                    <a:pt x="2815" y="988"/>
                  </a:lnTo>
                  <a:lnTo>
                    <a:pt x="2874" y="1030"/>
                  </a:lnTo>
                  <a:lnTo>
                    <a:pt x="2886" y="1037"/>
                  </a:lnTo>
                  <a:lnTo>
                    <a:pt x="2886" y="1057"/>
                  </a:lnTo>
                  <a:lnTo>
                    <a:pt x="2933" y="1106"/>
                  </a:lnTo>
                  <a:lnTo>
                    <a:pt x="2933" y="1168"/>
                  </a:lnTo>
                  <a:lnTo>
                    <a:pt x="2933" y="1189"/>
                  </a:lnTo>
                  <a:lnTo>
                    <a:pt x="3052" y="1306"/>
                  </a:lnTo>
                  <a:lnTo>
                    <a:pt x="3052" y="1327"/>
                  </a:lnTo>
                  <a:lnTo>
                    <a:pt x="3075" y="1334"/>
                  </a:lnTo>
                  <a:lnTo>
                    <a:pt x="3146" y="1375"/>
                  </a:lnTo>
                  <a:lnTo>
                    <a:pt x="3182" y="1389"/>
                  </a:lnTo>
                  <a:lnTo>
                    <a:pt x="3205" y="1389"/>
                  </a:lnTo>
                  <a:lnTo>
                    <a:pt x="3359" y="1396"/>
                  </a:lnTo>
                  <a:lnTo>
                    <a:pt x="3418" y="1389"/>
                  </a:lnTo>
                  <a:lnTo>
                    <a:pt x="3454" y="1361"/>
                  </a:lnTo>
                  <a:lnTo>
                    <a:pt x="3466" y="1251"/>
                  </a:lnTo>
                  <a:lnTo>
                    <a:pt x="3489" y="1209"/>
                  </a:lnTo>
                  <a:lnTo>
                    <a:pt x="3537" y="1175"/>
                  </a:lnTo>
                  <a:lnTo>
                    <a:pt x="3619" y="1168"/>
                  </a:lnTo>
                  <a:lnTo>
                    <a:pt x="3608" y="1196"/>
                  </a:lnTo>
                  <a:lnTo>
                    <a:pt x="3619" y="1216"/>
                  </a:lnTo>
                  <a:lnTo>
                    <a:pt x="3655" y="1237"/>
                  </a:lnTo>
                  <a:lnTo>
                    <a:pt x="3667" y="1265"/>
                  </a:lnTo>
                  <a:lnTo>
                    <a:pt x="3667" y="1299"/>
                  </a:lnTo>
                  <a:lnTo>
                    <a:pt x="3643" y="1320"/>
                  </a:lnTo>
                  <a:lnTo>
                    <a:pt x="3608" y="1327"/>
                  </a:lnTo>
                  <a:lnTo>
                    <a:pt x="3560" y="1313"/>
                  </a:lnTo>
                  <a:lnTo>
                    <a:pt x="3584" y="1354"/>
                  </a:lnTo>
                  <a:lnTo>
                    <a:pt x="3631" y="1368"/>
                  </a:lnTo>
                  <a:lnTo>
                    <a:pt x="3690" y="1375"/>
                  </a:lnTo>
                  <a:lnTo>
                    <a:pt x="3749" y="1354"/>
                  </a:lnTo>
                  <a:lnTo>
                    <a:pt x="3749" y="1272"/>
                  </a:lnTo>
                  <a:lnTo>
                    <a:pt x="3749" y="1251"/>
                  </a:lnTo>
                  <a:lnTo>
                    <a:pt x="3785" y="1251"/>
                  </a:lnTo>
                  <a:lnTo>
                    <a:pt x="3809" y="1237"/>
                  </a:lnTo>
                  <a:lnTo>
                    <a:pt x="3832" y="1223"/>
                  </a:lnTo>
                  <a:lnTo>
                    <a:pt x="3820" y="1202"/>
                  </a:lnTo>
                  <a:lnTo>
                    <a:pt x="3868" y="1223"/>
                  </a:lnTo>
                  <a:lnTo>
                    <a:pt x="3880" y="1265"/>
                  </a:lnTo>
                  <a:lnTo>
                    <a:pt x="3903" y="1299"/>
                  </a:lnTo>
                  <a:lnTo>
                    <a:pt x="3962" y="1313"/>
                  </a:lnTo>
                  <a:lnTo>
                    <a:pt x="3986" y="1299"/>
                  </a:lnTo>
                  <a:lnTo>
                    <a:pt x="3986" y="1265"/>
                  </a:lnTo>
                  <a:lnTo>
                    <a:pt x="3986" y="1196"/>
                  </a:lnTo>
                  <a:lnTo>
                    <a:pt x="3974" y="1161"/>
                  </a:lnTo>
                  <a:lnTo>
                    <a:pt x="3950" y="1120"/>
                  </a:lnTo>
                  <a:lnTo>
                    <a:pt x="3927" y="1078"/>
                  </a:lnTo>
                  <a:lnTo>
                    <a:pt x="3891" y="1071"/>
                  </a:lnTo>
                  <a:lnTo>
                    <a:pt x="3832" y="1085"/>
                  </a:lnTo>
                  <a:lnTo>
                    <a:pt x="3749" y="1085"/>
                  </a:lnTo>
                  <a:lnTo>
                    <a:pt x="3714" y="1106"/>
                  </a:lnTo>
                  <a:lnTo>
                    <a:pt x="3678" y="1078"/>
                  </a:lnTo>
                  <a:lnTo>
                    <a:pt x="3631" y="1099"/>
                  </a:lnTo>
                  <a:lnTo>
                    <a:pt x="3572" y="1140"/>
                  </a:lnTo>
                  <a:lnTo>
                    <a:pt x="3513" y="1154"/>
                  </a:lnTo>
                  <a:lnTo>
                    <a:pt x="3608" y="1051"/>
                  </a:lnTo>
                  <a:lnTo>
                    <a:pt x="3643" y="981"/>
                  </a:lnTo>
                  <a:lnTo>
                    <a:pt x="3631" y="954"/>
                  </a:lnTo>
                  <a:lnTo>
                    <a:pt x="3596" y="947"/>
                  </a:lnTo>
                  <a:lnTo>
                    <a:pt x="3596" y="919"/>
                  </a:lnTo>
                  <a:lnTo>
                    <a:pt x="3608" y="892"/>
                  </a:lnTo>
                  <a:lnTo>
                    <a:pt x="3596" y="878"/>
                  </a:lnTo>
                  <a:lnTo>
                    <a:pt x="3548" y="864"/>
                  </a:lnTo>
                  <a:lnTo>
                    <a:pt x="3513" y="864"/>
                  </a:lnTo>
                  <a:lnTo>
                    <a:pt x="3466" y="871"/>
                  </a:lnTo>
                  <a:lnTo>
                    <a:pt x="3418" y="878"/>
                  </a:lnTo>
                  <a:lnTo>
                    <a:pt x="3052" y="878"/>
                  </a:lnTo>
                  <a:lnTo>
                    <a:pt x="2862" y="857"/>
                  </a:lnTo>
                  <a:lnTo>
                    <a:pt x="2803" y="836"/>
                  </a:lnTo>
                  <a:lnTo>
                    <a:pt x="2957" y="843"/>
                  </a:lnTo>
                  <a:lnTo>
                    <a:pt x="3217" y="857"/>
                  </a:lnTo>
                  <a:lnTo>
                    <a:pt x="3466" y="843"/>
                  </a:lnTo>
                  <a:lnTo>
                    <a:pt x="3667" y="823"/>
                  </a:lnTo>
                  <a:lnTo>
                    <a:pt x="3856" y="795"/>
                  </a:lnTo>
                  <a:lnTo>
                    <a:pt x="4140" y="740"/>
                  </a:lnTo>
                  <a:lnTo>
                    <a:pt x="4506" y="650"/>
                  </a:lnTo>
                  <a:lnTo>
                    <a:pt x="4719" y="609"/>
                  </a:lnTo>
                  <a:lnTo>
                    <a:pt x="4802" y="595"/>
                  </a:lnTo>
                  <a:lnTo>
                    <a:pt x="4897" y="567"/>
                  </a:lnTo>
                  <a:lnTo>
                    <a:pt x="4920" y="581"/>
                  </a:lnTo>
                  <a:lnTo>
                    <a:pt x="4908" y="595"/>
                  </a:lnTo>
                  <a:lnTo>
                    <a:pt x="4908" y="615"/>
                  </a:lnTo>
                  <a:lnTo>
                    <a:pt x="4873" y="650"/>
                  </a:lnTo>
                  <a:lnTo>
                    <a:pt x="4719" y="733"/>
                  </a:lnTo>
                  <a:lnTo>
                    <a:pt x="4625" y="795"/>
                  </a:lnTo>
                  <a:lnTo>
                    <a:pt x="4601" y="830"/>
                  </a:lnTo>
                  <a:lnTo>
                    <a:pt x="4565" y="919"/>
                  </a:lnTo>
                  <a:lnTo>
                    <a:pt x="4530" y="947"/>
                  </a:lnTo>
                  <a:lnTo>
                    <a:pt x="4495" y="975"/>
                  </a:lnTo>
                  <a:lnTo>
                    <a:pt x="4459" y="1002"/>
                  </a:lnTo>
                  <a:lnTo>
                    <a:pt x="4435" y="1044"/>
                  </a:lnTo>
                  <a:lnTo>
                    <a:pt x="4459" y="1085"/>
                  </a:lnTo>
                  <a:lnTo>
                    <a:pt x="4495" y="1126"/>
                  </a:lnTo>
                  <a:lnTo>
                    <a:pt x="4506" y="1175"/>
                  </a:lnTo>
                  <a:lnTo>
                    <a:pt x="4506" y="1209"/>
                  </a:lnTo>
                  <a:lnTo>
                    <a:pt x="4435" y="1306"/>
                  </a:lnTo>
                  <a:lnTo>
                    <a:pt x="4435" y="1327"/>
                  </a:lnTo>
                  <a:lnTo>
                    <a:pt x="4424" y="1375"/>
                  </a:lnTo>
                  <a:lnTo>
                    <a:pt x="4459" y="1568"/>
                  </a:lnTo>
                  <a:lnTo>
                    <a:pt x="4447" y="1714"/>
                  </a:lnTo>
                  <a:lnTo>
                    <a:pt x="4459" y="1762"/>
                  </a:lnTo>
                  <a:lnTo>
                    <a:pt x="4530" y="1838"/>
                  </a:lnTo>
                  <a:lnTo>
                    <a:pt x="4755" y="1928"/>
                  </a:lnTo>
                  <a:lnTo>
                    <a:pt x="4826" y="2011"/>
                  </a:lnTo>
                  <a:lnTo>
                    <a:pt x="4838" y="2114"/>
                  </a:lnTo>
                  <a:lnTo>
                    <a:pt x="4861" y="2162"/>
                  </a:lnTo>
                  <a:lnTo>
                    <a:pt x="4908" y="2204"/>
                  </a:lnTo>
                  <a:lnTo>
                    <a:pt x="4968" y="2245"/>
                  </a:lnTo>
                  <a:lnTo>
                    <a:pt x="5180" y="2480"/>
                  </a:lnTo>
                  <a:lnTo>
                    <a:pt x="5204" y="2508"/>
                  </a:lnTo>
                  <a:lnTo>
                    <a:pt x="5228" y="2591"/>
                  </a:lnTo>
                  <a:lnTo>
                    <a:pt x="5275" y="2660"/>
                  </a:lnTo>
                  <a:lnTo>
                    <a:pt x="5287" y="2708"/>
                  </a:lnTo>
                  <a:lnTo>
                    <a:pt x="5275" y="2777"/>
                  </a:lnTo>
                  <a:lnTo>
                    <a:pt x="5228" y="2798"/>
                  </a:lnTo>
                  <a:lnTo>
                    <a:pt x="5169" y="2812"/>
                  </a:lnTo>
                  <a:lnTo>
                    <a:pt x="5098" y="2846"/>
                  </a:lnTo>
                  <a:lnTo>
                    <a:pt x="5062" y="2853"/>
                  </a:lnTo>
                  <a:lnTo>
                    <a:pt x="4956" y="2867"/>
                  </a:lnTo>
                  <a:lnTo>
                    <a:pt x="4932" y="2874"/>
                  </a:lnTo>
                  <a:lnTo>
                    <a:pt x="4908" y="2888"/>
                  </a:lnTo>
                  <a:lnTo>
                    <a:pt x="4873" y="2915"/>
                  </a:lnTo>
                  <a:lnTo>
                    <a:pt x="4826" y="2984"/>
                  </a:lnTo>
                  <a:lnTo>
                    <a:pt x="4814" y="2991"/>
                  </a:lnTo>
                  <a:lnTo>
                    <a:pt x="4778" y="2998"/>
                  </a:lnTo>
                  <a:lnTo>
                    <a:pt x="4755" y="3005"/>
                  </a:lnTo>
                  <a:lnTo>
                    <a:pt x="4743" y="3026"/>
                  </a:lnTo>
                  <a:lnTo>
                    <a:pt x="4755" y="3088"/>
                  </a:lnTo>
                  <a:lnTo>
                    <a:pt x="4778" y="3116"/>
                  </a:lnTo>
                  <a:lnTo>
                    <a:pt x="4826" y="3136"/>
                  </a:lnTo>
                  <a:lnTo>
                    <a:pt x="4956" y="3178"/>
                  </a:lnTo>
                  <a:lnTo>
                    <a:pt x="4991" y="3198"/>
                  </a:lnTo>
                  <a:lnTo>
                    <a:pt x="5015" y="3226"/>
                  </a:lnTo>
                  <a:lnTo>
                    <a:pt x="5027" y="3274"/>
                  </a:lnTo>
                  <a:lnTo>
                    <a:pt x="5027" y="3378"/>
                  </a:lnTo>
                  <a:lnTo>
                    <a:pt x="5015" y="3426"/>
                  </a:lnTo>
                  <a:lnTo>
                    <a:pt x="4979" y="3475"/>
                  </a:lnTo>
                  <a:lnTo>
                    <a:pt x="4944" y="3502"/>
                  </a:lnTo>
                  <a:lnTo>
                    <a:pt x="4814" y="3571"/>
                  </a:lnTo>
                  <a:lnTo>
                    <a:pt x="4790" y="3613"/>
                  </a:lnTo>
                  <a:lnTo>
                    <a:pt x="4802" y="3661"/>
                  </a:lnTo>
                  <a:lnTo>
                    <a:pt x="4838" y="3709"/>
                  </a:lnTo>
                  <a:lnTo>
                    <a:pt x="4849" y="3751"/>
                  </a:lnTo>
                  <a:lnTo>
                    <a:pt x="4838" y="3799"/>
                  </a:lnTo>
                  <a:lnTo>
                    <a:pt x="4802" y="3827"/>
                  </a:lnTo>
                  <a:lnTo>
                    <a:pt x="4707" y="3882"/>
                  </a:lnTo>
                  <a:lnTo>
                    <a:pt x="4660" y="3924"/>
                  </a:lnTo>
                  <a:lnTo>
                    <a:pt x="4648" y="3951"/>
                  </a:lnTo>
                  <a:lnTo>
                    <a:pt x="4696" y="4048"/>
                  </a:lnTo>
                  <a:lnTo>
                    <a:pt x="4755" y="4248"/>
                  </a:lnTo>
                  <a:lnTo>
                    <a:pt x="4731" y="4331"/>
                  </a:lnTo>
                  <a:lnTo>
                    <a:pt x="4613" y="4324"/>
                  </a:lnTo>
                  <a:lnTo>
                    <a:pt x="4589" y="4345"/>
                  </a:lnTo>
                  <a:lnTo>
                    <a:pt x="4506" y="4400"/>
                  </a:lnTo>
                  <a:lnTo>
                    <a:pt x="4459" y="4386"/>
                  </a:lnTo>
                  <a:lnTo>
                    <a:pt x="4412" y="4372"/>
                  </a:lnTo>
                  <a:lnTo>
                    <a:pt x="4353" y="4379"/>
                  </a:lnTo>
                  <a:lnTo>
                    <a:pt x="4305" y="4393"/>
                  </a:lnTo>
                  <a:lnTo>
                    <a:pt x="4293" y="4407"/>
                  </a:lnTo>
                  <a:lnTo>
                    <a:pt x="4270" y="4442"/>
                  </a:lnTo>
                  <a:lnTo>
                    <a:pt x="4258" y="4455"/>
                  </a:lnTo>
                  <a:lnTo>
                    <a:pt x="4234" y="4462"/>
                  </a:lnTo>
                  <a:lnTo>
                    <a:pt x="4187" y="4462"/>
                  </a:lnTo>
                  <a:lnTo>
                    <a:pt x="4163" y="4462"/>
                  </a:lnTo>
                  <a:lnTo>
                    <a:pt x="4104" y="4483"/>
                  </a:lnTo>
                  <a:lnTo>
                    <a:pt x="4069" y="4497"/>
                  </a:lnTo>
                  <a:lnTo>
                    <a:pt x="4069" y="4518"/>
                  </a:lnTo>
                  <a:lnTo>
                    <a:pt x="4057" y="4545"/>
                  </a:lnTo>
                  <a:lnTo>
                    <a:pt x="4033" y="4566"/>
                  </a:lnTo>
                  <a:lnTo>
                    <a:pt x="4010" y="4587"/>
                  </a:lnTo>
                  <a:lnTo>
                    <a:pt x="3986" y="4600"/>
                  </a:lnTo>
                  <a:lnTo>
                    <a:pt x="3856" y="4649"/>
                  </a:lnTo>
                  <a:lnTo>
                    <a:pt x="3797" y="4690"/>
                  </a:lnTo>
                  <a:lnTo>
                    <a:pt x="3761" y="4759"/>
                  </a:lnTo>
                  <a:lnTo>
                    <a:pt x="3738" y="4780"/>
                  </a:lnTo>
                  <a:lnTo>
                    <a:pt x="3702" y="4801"/>
                  </a:lnTo>
                  <a:lnTo>
                    <a:pt x="3667" y="4808"/>
                  </a:lnTo>
                  <a:lnTo>
                    <a:pt x="3631" y="4801"/>
                  </a:lnTo>
                  <a:lnTo>
                    <a:pt x="3608" y="4794"/>
                  </a:lnTo>
                  <a:lnTo>
                    <a:pt x="3584" y="4773"/>
                  </a:lnTo>
                  <a:lnTo>
                    <a:pt x="3560" y="4759"/>
                  </a:lnTo>
                  <a:lnTo>
                    <a:pt x="3501" y="4739"/>
                  </a:lnTo>
                  <a:lnTo>
                    <a:pt x="3442" y="4739"/>
                  </a:lnTo>
                  <a:lnTo>
                    <a:pt x="3312" y="4745"/>
                  </a:lnTo>
                  <a:lnTo>
                    <a:pt x="3300" y="4759"/>
                  </a:lnTo>
                  <a:lnTo>
                    <a:pt x="3276" y="4814"/>
                  </a:lnTo>
                  <a:lnTo>
                    <a:pt x="3253" y="4835"/>
                  </a:lnTo>
                  <a:lnTo>
                    <a:pt x="3205" y="4849"/>
                  </a:lnTo>
                  <a:lnTo>
                    <a:pt x="3170" y="4842"/>
                  </a:lnTo>
                  <a:lnTo>
                    <a:pt x="3134" y="4828"/>
                  </a:lnTo>
                  <a:lnTo>
                    <a:pt x="3087" y="4821"/>
                  </a:lnTo>
                  <a:lnTo>
                    <a:pt x="3016" y="4828"/>
                  </a:lnTo>
                  <a:lnTo>
                    <a:pt x="2933" y="4842"/>
                  </a:lnTo>
                  <a:lnTo>
                    <a:pt x="2862" y="4863"/>
                  </a:lnTo>
                  <a:lnTo>
                    <a:pt x="2827" y="4890"/>
                  </a:lnTo>
                  <a:lnTo>
                    <a:pt x="2827" y="4953"/>
                  </a:lnTo>
                  <a:lnTo>
                    <a:pt x="2791" y="4973"/>
                  </a:lnTo>
                  <a:lnTo>
                    <a:pt x="2650" y="4973"/>
                  </a:lnTo>
                  <a:lnTo>
                    <a:pt x="2579" y="5001"/>
                  </a:lnTo>
                  <a:lnTo>
                    <a:pt x="2484" y="5091"/>
                  </a:lnTo>
                  <a:lnTo>
                    <a:pt x="2425" y="5139"/>
                  </a:lnTo>
                  <a:lnTo>
                    <a:pt x="2259" y="5187"/>
                  </a:lnTo>
                  <a:lnTo>
                    <a:pt x="2212" y="5215"/>
                  </a:lnTo>
                  <a:lnTo>
                    <a:pt x="2259" y="5236"/>
                  </a:lnTo>
                  <a:lnTo>
                    <a:pt x="2153" y="5263"/>
                  </a:lnTo>
                  <a:lnTo>
                    <a:pt x="2023" y="5284"/>
                  </a:lnTo>
                  <a:lnTo>
                    <a:pt x="1904" y="5277"/>
                  </a:lnTo>
                  <a:lnTo>
                    <a:pt x="1833" y="5222"/>
                  </a:lnTo>
                  <a:lnTo>
                    <a:pt x="1798" y="5250"/>
                  </a:lnTo>
                  <a:lnTo>
                    <a:pt x="1739" y="5270"/>
                  </a:lnTo>
                  <a:lnTo>
                    <a:pt x="1715" y="5298"/>
                  </a:lnTo>
                  <a:lnTo>
                    <a:pt x="1727" y="5332"/>
                  </a:lnTo>
                  <a:lnTo>
                    <a:pt x="1609" y="5374"/>
                  </a:lnTo>
                  <a:lnTo>
                    <a:pt x="1289" y="5381"/>
                  </a:lnTo>
                  <a:lnTo>
                    <a:pt x="1183" y="5408"/>
                  </a:lnTo>
                  <a:lnTo>
                    <a:pt x="1230" y="5477"/>
                  </a:lnTo>
                  <a:lnTo>
                    <a:pt x="1218" y="5540"/>
                  </a:lnTo>
                  <a:lnTo>
                    <a:pt x="1171" y="5602"/>
                  </a:lnTo>
                  <a:lnTo>
                    <a:pt x="1077" y="5415"/>
                  </a:lnTo>
                  <a:lnTo>
                    <a:pt x="1041" y="5374"/>
                  </a:lnTo>
                  <a:lnTo>
                    <a:pt x="994" y="5312"/>
                  </a:lnTo>
                  <a:lnTo>
                    <a:pt x="911" y="5222"/>
                  </a:lnTo>
                  <a:lnTo>
                    <a:pt x="1006" y="5146"/>
                  </a:lnTo>
                  <a:lnTo>
                    <a:pt x="1112" y="5084"/>
                  </a:lnTo>
                  <a:lnTo>
                    <a:pt x="1159" y="5035"/>
                  </a:lnTo>
                  <a:lnTo>
                    <a:pt x="1183" y="4987"/>
                  </a:lnTo>
                  <a:lnTo>
                    <a:pt x="1183" y="4946"/>
                  </a:lnTo>
                  <a:lnTo>
                    <a:pt x="1207" y="4932"/>
                  </a:lnTo>
                  <a:lnTo>
                    <a:pt x="1230" y="4932"/>
                  </a:lnTo>
                  <a:lnTo>
                    <a:pt x="1266" y="4932"/>
                  </a:lnTo>
                  <a:lnTo>
                    <a:pt x="1301" y="4939"/>
                  </a:lnTo>
                  <a:lnTo>
                    <a:pt x="1443" y="4918"/>
                  </a:lnTo>
                  <a:lnTo>
                    <a:pt x="1490" y="4904"/>
                  </a:lnTo>
                  <a:lnTo>
                    <a:pt x="1514" y="4890"/>
                  </a:lnTo>
                  <a:lnTo>
                    <a:pt x="1526" y="4877"/>
                  </a:lnTo>
                  <a:lnTo>
                    <a:pt x="1526" y="4863"/>
                  </a:lnTo>
                  <a:lnTo>
                    <a:pt x="1526" y="4849"/>
                  </a:lnTo>
                  <a:lnTo>
                    <a:pt x="1526" y="4842"/>
                  </a:lnTo>
                  <a:lnTo>
                    <a:pt x="1514" y="4828"/>
                  </a:lnTo>
                  <a:lnTo>
                    <a:pt x="1490" y="4821"/>
                  </a:lnTo>
                  <a:lnTo>
                    <a:pt x="1490" y="4808"/>
                  </a:lnTo>
                  <a:lnTo>
                    <a:pt x="1479" y="4801"/>
                  </a:lnTo>
                  <a:lnTo>
                    <a:pt x="1490" y="4780"/>
                  </a:lnTo>
                  <a:lnTo>
                    <a:pt x="1490" y="4759"/>
                  </a:lnTo>
                  <a:lnTo>
                    <a:pt x="1502" y="4683"/>
                  </a:lnTo>
                  <a:lnTo>
                    <a:pt x="1514" y="4663"/>
                  </a:lnTo>
                  <a:lnTo>
                    <a:pt x="1538" y="4649"/>
                  </a:lnTo>
                  <a:lnTo>
                    <a:pt x="1573" y="4635"/>
                  </a:lnTo>
                  <a:lnTo>
                    <a:pt x="1609" y="4621"/>
                  </a:lnTo>
                  <a:lnTo>
                    <a:pt x="1644" y="4573"/>
                  </a:lnTo>
                  <a:lnTo>
                    <a:pt x="1680" y="4448"/>
                  </a:lnTo>
                  <a:lnTo>
                    <a:pt x="1739" y="4407"/>
                  </a:lnTo>
                  <a:lnTo>
                    <a:pt x="1822" y="4386"/>
                  </a:lnTo>
                  <a:lnTo>
                    <a:pt x="1987" y="4290"/>
                  </a:lnTo>
                  <a:lnTo>
                    <a:pt x="2188" y="4221"/>
                  </a:lnTo>
                  <a:lnTo>
                    <a:pt x="2082" y="4172"/>
                  </a:lnTo>
                  <a:lnTo>
                    <a:pt x="1893" y="4048"/>
                  </a:lnTo>
                  <a:lnTo>
                    <a:pt x="1833" y="4027"/>
                  </a:lnTo>
                  <a:lnTo>
                    <a:pt x="1774" y="4013"/>
                  </a:lnTo>
                  <a:lnTo>
                    <a:pt x="1692" y="4006"/>
                  </a:lnTo>
                  <a:lnTo>
                    <a:pt x="1656" y="4006"/>
                  </a:lnTo>
                  <a:lnTo>
                    <a:pt x="1632" y="4013"/>
                  </a:lnTo>
                  <a:lnTo>
                    <a:pt x="1585" y="4020"/>
                  </a:lnTo>
                  <a:lnTo>
                    <a:pt x="1526" y="4020"/>
                  </a:lnTo>
                  <a:lnTo>
                    <a:pt x="1490" y="4027"/>
                  </a:lnTo>
                  <a:lnTo>
                    <a:pt x="1443" y="4048"/>
                  </a:lnTo>
                  <a:lnTo>
                    <a:pt x="1408" y="4055"/>
                  </a:lnTo>
                  <a:lnTo>
                    <a:pt x="1266" y="4055"/>
                  </a:lnTo>
                  <a:lnTo>
                    <a:pt x="1242" y="4062"/>
                  </a:lnTo>
                  <a:lnTo>
                    <a:pt x="1195" y="4062"/>
                  </a:lnTo>
                  <a:lnTo>
                    <a:pt x="1159" y="4055"/>
                  </a:lnTo>
                  <a:lnTo>
                    <a:pt x="1006" y="4000"/>
                  </a:lnTo>
                  <a:lnTo>
                    <a:pt x="982" y="3993"/>
                  </a:lnTo>
                  <a:lnTo>
                    <a:pt x="958" y="4000"/>
                  </a:lnTo>
                  <a:lnTo>
                    <a:pt x="935" y="4013"/>
                  </a:lnTo>
                  <a:lnTo>
                    <a:pt x="935" y="4027"/>
                  </a:lnTo>
                  <a:lnTo>
                    <a:pt x="911" y="4041"/>
                  </a:lnTo>
                  <a:lnTo>
                    <a:pt x="840" y="4000"/>
                  </a:lnTo>
                  <a:lnTo>
                    <a:pt x="970" y="3779"/>
                  </a:lnTo>
                  <a:lnTo>
                    <a:pt x="1065" y="3675"/>
                  </a:lnTo>
                  <a:lnTo>
                    <a:pt x="1041" y="3640"/>
                  </a:lnTo>
                  <a:lnTo>
                    <a:pt x="1053" y="3620"/>
                  </a:lnTo>
                  <a:lnTo>
                    <a:pt x="1065" y="3564"/>
                  </a:lnTo>
                  <a:lnTo>
                    <a:pt x="1230" y="3468"/>
                  </a:lnTo>
                  <a:lnTo>
                    <a:pt x="1266" y="3454"/>
                  </a:lnTo>
                  <a:lnTo>
                    <a:pt x="1490" y="3274"/>
                  </a:lnTo>
                  <a:lnTo>
                    <a:pt x="1550" y="3247"/>
                  </a:lnTo>
                  <a:lnTo>
                    <a:pt x="1609" y="3226"/>
                  </a:lnTo>
                  <a:lnTo>
                    <a:pt x="1656" y="3205"/>
                  </a:lnTo>
                  <a:lnTo>
                    <a:pt x="1703" y="3178"/>
                  </a:lnTo>
                  <a:lnTo>
                    <a:pt x="1798" y="3088"/>
                  </a:lnTo>
                  <a:lnTo>
                    <a:pt x="1928" y="2964"/>
                  </a:lnTo>
                  <a:lnTo>
                    <a:pt x="1928" y="2936"/>
                  </a:lnTo>
                  <a:lnTo>
                    <a:pt x="1940" y="2908"/>
                  </a:lnTo>
                  <a:lnTo>
                    <a:pt x="1916" y="2881"/>
                  </a:lnTo>
                  <a:lnTo>
                    <a:pt x="1893" y="2812"/>
                  </a:lnTo>
                  <a:lnTo>
                    <a:pt x="1869" y="2701"/>
                  </a:lnTo>
                  <a:lnTo>
                    <a:pt x="1798" y="2646"/>
                  </a:lnTo>
                  <a:lnTo>
                    <a:pt x="1763" y="2598"/>
                  </a:lnTo>
                  <a:lnTo>
                    <a:pt x="1715" y="2577"/>
                  </a:lnTo>
                  <a:lnTo>
                    <a:pt x="1656" y="2522"/>
                  </a:lnTo>
                  <a:lnTo>
                    <a:pt x="1538" y="2453"/>
                  </a:lnTo>
                  <a:lnTo>
                    <a:pt x="1502" y="2418"/>
                  </a:lnTo>
                  <a:lnTo>
                    <a:pt x="1467" y="2363"/>
                  </a:lnTo>
                  <a:lnTo>
                    <a:pt x="1443" y="2321"/>
                  </a:lnTo>
                  <a:lnTo>
                    <a:pt x="1360" y="2273"/>
                  </a:lnTo>
                  <a:lnTo>
                    <a:pt x="1313" y="2252"/>
                  </a:lnTo>
                  <a:lnTo>
                    <a:pt x="1266" y="2238"/>
                  </a:lnTo>
                  <a:lnTo>
                    <a:pt x="1124" y="2225"/>
                  </a:lnTo>
                  <a:lnTo>
                    <a:pt x="1077" y="2218"/>
                  </a:lnTo>
                  <a:lnTo>
                    <a:pt x="1041" y="2218"/>
                  </a:lnTo>
                  <a:lnTo>
                    <a:pt x="1006" y="2218"/>
                  </a:lnTo>
                  <a:lnTo>
                    <a:pt x="982" y="2225"/>
                  </a:lnTo>
                  <a:lnTo>
                    <a:pt x="935" y="2225"/>
                  </a:lnTo>
                  <a:lnTo>
                    <a:pt x="793" y="2197"/>
                  </a:lnTo>
                  <a:lnTo>
                    <a:pt x="651" y="2142"/>
                  </a:lnTo>
                  <a:lnTo>
                    <a:pt x="603" y="2135"/>
                  </a:lnTo>
                  <a:lnTo>
                    <a:pt x="544" y="2114"/>
                  </a:lnTo>
                  <a:lnTo>
                    <a:pt x="497" y="2080"/>
                  </a:lnTo>
                  <a:lnTo>
                    <a:pt x="450" y="2073"/>
                  </a:lnTo>
                  <a:lnTo>
                    <a:pt x="402" y="2073"/>
                  </a:lnTo>
                  <a:lnTo>
                    <a:pt x="355" y="2066"/>
                  </a:lnTo>
                  <a:lnTo>
                    <a:pt x="320" y="2052"/>
                  </a:lnTo>
                  <a:lnTo>
                    <a:pt x="296" y="2011"/>
                  </a:lnTo>
                  <a:lnTo>
                    <a:pt x="284" y="1997"/>
                  </a:lnTo>
                  <a:lnTo>
                    <a:pt x="260" y="1990"/>
                  </a:lnTo>
                  <a:lnTo>
                    <a:pt x="142" y="1969"/>
                  </a:lnTo>
                  <a:lnTo>
                    <a:pt x="59" y="1941"/>
                  </a:lnTo>
                  <a:lnTo>
                    <a:pt x="36" y="1921"/>
                  </a:lnTo>
                  <a:lnTo>
                    <a:pt x="36" y="1900"/>
                  </a:lnTo>
                  <a:lnTo>
                    <a:pt x="59" y="188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612;p22">
              <a:extLst>
                <a:ext uri="{FF2B5EF4-FFF2-40B4-BE49-F238E27FC236}">
                  <a16:creationId xmlns:a16="http://schemas.microsoft.com/office/drawing/2014/main" id="{E21FD5DB-6EDB-59F9-F1C9-16FE14072306}"/>
                </a:ext>
              </a:extLst>
            </p:cNvPr>
            <p:cNvSpPr/>
            <p:nvPr/>
          </p:nvSpPr>
          <p:spPr>
            <a:xfrm flipH="1">
              <a:off x="4408548" y="1157352"/>
              <a:ext cx="591181" cy="448374"/>
            </a:xfrm>
            <a:custGeom>
              <a:avLst/>
              <a:gdLst/>
              <a:ahLst/>
              <a:cxnLst/>
              <a:rect l="l" t="t" r="r" b="b"/>
              <a:pathLst>
                <a:path w="9711" h="4704" extrusionOk="0">
                  <a:moveTo>
                    <a:pt x="24" y="850"/>
                  </a:moveTo>
                  <a:lnTo>
                    <a:pt x="166" y="725"/>
                  </a:lnTo>
                  <a:lnTo>
                    <a:pt x="190" y="663"/>
                  </a:lnTo>
                  <a:lnTo>
                    <a:pt x="426" y="428"/>
                  </a:lnTo>
                  <a:lnTo>
                    <a:pt x="438" y="387"/>
                  </a:lnTo>
                  <a:lnTo>
                    <a:pt x="450" y="373"/>
                  </a:lnTo>
                  <a:lnTo>
                    <a:pt x="474" y="359"/>
                  </a:lnTo>
                  <a:lnTo>
                    <a:pt x="509" y="318"/>
                  </a:lnTo>
                  <a:lnTo>
                    <a:pt x="592" y="283"/>
                  </a:lnTo>
                  <a:lnTo>
                    <a:pt x="710" y="249"/>
                  </a:lnTo>
                  <a:lnTo>
                    <a:pt x="888" y="228"/>
                  </a:lnTo>
                  <a:lnTo>
                    <a:pt x="970" y="214"/>
                  </a:lnTo>
                  <a:lnTo>
                    <a:pt x="1041" y="180"/>
                  </a:lnTo>
                  <a:lnTo>
                    <a:pt x="1077" y="166"/>
                  </a:lnTo>
                  <a:lnTo>
                    <a:pt x="1219" y="173"/>
                  </a:lnTo>
                  <a:lnTo>
                    <a:pt x="1266" y="159"/>
                  </a:lnTo>
                  <a:lnTo>
                    <a:pt x="1290" y="152"/>
                  </a:lnTo>
                  <a:lnTo>
                    <a:pt x="1349" y="124"/>
                  </a:lnTo>
                  <a:lnTo>
                    <a:pt x="1467" y="76"/>
                  </a:lnTo>
                  <a:lnTo>
                    <a:pt x="1538" y="55"/>
                  </a:lnTo>
                  <a:lnTo>
                    <a:pt x="1621" y="48"/>
                  </a:lnTo>
                  <a:lnTo>
                    <a:pt x="1893" y="48"/>
                  </a:lnTo>
                  <a:lnTo>
                    <a:pt x="1976" y="35"/>
                  </a:lnTo>
                  <a:lnTo>
                    <a:pt x="2094" y="7"/>
                  </a:lnTo>
                  <a:lnTo>
                    <a:pt x="2165" y="0"/>
                  </a:lnTo>
                  <a:lnTo>
                    <a:pt x="2248" y="7"/>
                  </a:lnTo>
                  <a:lnTo>
                    <a:pt x="2319" y="35"/>
                  </a:lnTo>
                  <a:lnTo>
                    <a:pt x="2378" y="69"/>
                  </a:lnTo>
                  <a:lnTo>
                    <a:pt x="2413" y="111"/>
                  </a:lnTo>
                  <a:lnTo>
                    <a:pt x="2390" y="124"/>
                  </a:lnTo>
                  <a:lnTo>
                    <a:pt x="2354" y="97"/>
                  </a:lnTo>
                  <a:lnTo>
                    <a:pt x="2259" y="48"/>
                  </a:lnTo>
                  <a:lnTo>
                    <a:pt x="2212" y="28"/>
                  </a:lnTo>
                  <a:lnTo>
                    <a:pt x="2224" y="41"/>
                  </a:lnTo>
                  <a:lnTo>
                    <a:pt x="2236" y="55"/>
                  </a:lnTo>
                  <a:lnTo>
                    <a:pt x="2236" y="90"/>
                  </a:lnTo>
                  <a:lnTo>
                    <a:pt x="2212" y="76"/>
                  </a:lnTo>
                  <a:lnTo>
                    <a:pt x="2189" y="69"/>
                  </a:lnTo>
                  <a:lnTo>
                    <a:pt x="2153" y="62"/>
                  </a:lnTo>
                  <a:lnTo>
                    <a:pt x="2106" y="62"/>
                  </a:lnTo>
                  <a:lnTo>
                    <a:pt x="2141" y="76"/>
                  </a:lnTo>
                  <a:lnTo>
                    <a:pt x="2177" y="97"/>
                  </a:lnTo>
                  <a:lnTo>
                    <a:pt x="2177" y="117"/>
                  </a:lnTo>
                  <a:lnTo>
                    <a:pt x="2141" y="124"/>
                  </a:lnTo>
                  <a:lnTo>
                    <a:pt x="2118" y="117"/>
                  </a:lnTo>
                  <a:lnTo>
                    <a:pt x="2082" y="104"/>
                  </a:lnTo>
                  <a:lnTo>
                    <a:pt x="2047" y="97"/>
                  </a:lnTo>
                  <a:lnTo>
                    <a:pt x="1999" y="90"/>
                  </a:lnTo>
                  <a:lnTo>
                    <a:pt x="2035" y="117"/>
                  </a:lnTo>
                  <a:lnTo>
                    <a:pt x="2082" y="131"/>
                  </a:lnTo>
                  <a:lnTo>
                    <a:pt x="2141" y="138"/>
                  </a:lnTo>
                  <a:lnTo>
                    <a:pt x="2177" y="152"/>
                  </a:lnTo>
                  <a:lnTo>
                    <a:pt x="2200" y="159"/>
                  </a:lnTo>
                  <a:lnTo>
                    <a:pt x="2224" y="166"/>
                  </a:lnTo>
                  <a:lnTo>
                    <a:pt x="2248" y="180"/>
                  </a:lnTo>
                  <a:lnTo>
                    <a:pt x="2224" y="187"/>
                  </a:lnTo>
                  <a:lnTo>
                    <a:pt x="2200" y="193"/>
                  </a:lnTo>
                  <a:lnTo>
                    <a:pt x="2212" y="207"/>
                  </a:lnTo>
                  <a:lnTo>
                    <a:pt x="2224" y="221"/>
                  </a:lnTo>
                  <a:lnTo>
                    <a:pt x="2236" y="235"/>
                  </a:lnTo>
                  <a:lnTo>
                    <a:pt x="2259" y="235"/>
                  </a:lnTo>
                  <a:lnTo>
                    <a:pt x="2283" y="200"/>
                  </a:lnTo>
                  <a:lnTo>
                    <a:pt x="2319" y="187"/>
                  </a:lnTo>
                  <a:lnTo>
                    <a:pt x="2342" y="166"/>
                  </a:lnTo>
                  <a:lnTo>
                    <a:pt x="2319" y="124"/>
                  </a:lnTo>
                  <a:lnTo>
                    <a:pt x="2354" y="124"/>
                  </a:lnTo>
                  <a:lnTo>
                    <a:pt x="2390" y="131"/>
                  </a:lnTo>
                  <a:lnTo>
                    <a:pt x="2425" y="138"/>
                  </a:lnTo>
                  <a:lnTo>
                    <a:pt x="2449" y="152"/>
                  </a:lnTo>
                  <a:lnTo>
                    <a:pt x="2461" y="173"/>
                  </a:lnTo>
                  <a:lnTo>
                    <a:pt x="2449" y="180"/>
                  </a:lnTo>
                  <a:lnTo>
                    <a:pt x="2425" y="180"/>
                  </a:lnTo>
                  <a:lnTo>
                    <a:pt x="2413" y="187"/>
                  </a:lnTo>
                  <a:lnTo>
                    <a:pt x="2425" y="228"/>
                  </a:lnTo>
                  <a:lnTo>
                    <a:pt x="2461" y="256"/>
                  </a:lnTo>
                  <a:lnTo>
                    <a:pt x="2508" y="276"/>
                  </a:lnTo>
                  <a:lnTo>
                    <a:pt x="2579" y="297"/>
                  </a:lnTo>
                  <a:lnTo>
                    <a:pt x="2591" y="297"/>
                  </a:lnTo>
                  <a:lnTo>
                    <a:pt x="2638" y="297"/>
                  </a:lnTo>
                  <a:lnTo>
                    <a:pt x="2662" y="297"/>
                  </a:lnTo>
                  <a:lnTo>
                    <a:pt x="2650" y="311"/>
                  </a:lnTo>
                  <a:lnTo>
                    <a:pt x="2650" y="325"/>
                  </a:lnTo>
                  <a:lnTo>
                    <a:pt x="2650" y="325"/>
                  </a:lnTo>
                  <a:lnTo>
                    <a:pt x="2709" y="338"/>
                  </a:lnTo>
                  <a:lnTo>
                    <a:pt x="2733" y="338"/>
                  </a:lnTo>
                  <a:lnTo>
                    <a:pt x="2756" y="325"/>
                  </a:lnTo>
                  <a:lnTo>
                    <a:pt x="2804" y="297"/>
                  </a:lnTo>
                  <a:lnTo>
                    <a:pt x="2792" y="262"/>
                  </a:lnTo>
                  <a:lnTo>
                    <a:pt x="2744" y="235"/>
                  </a:lnTo>
                  <a:lnTo>
                    <a:pt x="2673" y="214"/>
                  </a:lnTo>
                  <a:lnTo>
                    <a:pt x="2721" y="207"/>
                  </a:lnTo>
                  <a:lnTo>
                    <a:pt x="2756" y="207"/>
                  </a:lnTo>
                  <a:lnTo>
                    <a:pt x="2815" y="235"/>
                  </a:lnTo>
                  <a:lnTo>
                    <a:pt x="2827" y="235"/>
                  </a:lnTo>
                  <a:lnTo>
                    <a:pt x="2898" y="235"/>
                  </a:lnTo>
                  <a:lnTo>
                    <a:pt x="2910" y="242"/>
                  </a:lnTo>
                  <a:lnTo>
                    <a:pt x="2934" y="269"/>
                  </a:lnTo>
                  <a:lnTo>
                    <a:pt x="2945" y="276"/>
                  </a:lnTo>
                  <a:lnTo>
                    <a:pt x="3087" y="352"/>
                  </a:lnTo>
                  <a:lnTo>
                    <a:pt x="3253" y="421"/>
                  </a:lnTo>
                  <a:lnTo>
                    <a:pt x="3229" y="456"/>
                  </a:lnTo>
                  <a:lnTo>
                    <a:pt x="3206" y="456"/>
                  </a:lnTo>
                  <a:lnTo>
                    <a:pt x="3182" y="435"/>
                  </a:lnTo>
                  <a:lnTo>
                    <a:pt x="3147" y="421"/>
                  </a:lnTo>
                  <a:lnTo>
                    <a:pt x="3099" y="421"/>
                  </a:lnTo>
                  <a:lnTo>
                    <a:pt x="3040" y="421"/>
                  </a:lnTo>
                  <a:lnTo>
                    <a:pt x="2993" y="435"/>
                  </a:lnTo>
                  <a:lnTo>
                    <a:pt x="2969" y="449"/>
                  </a:lnTo>
                  <a:lnTo>
                    <a:pt x="2957" y="463"/>
                  </a:lnTo>
                  <a:lnTo>
                    <a:pt x="2910" y="483"/>
                  </a:lnTo>
                  <a:lnTo>
                    <a:pt x="2945" y="504"/>
                  </a:lnTo>
                  <a:lnTo>
                    <a:pt x="2934" y="525"/>
                  </a:lnTo>
                  <a:lnTo>
                    <a:pt x="2898" y="546"/>
                  </a:lnTo>
                  <a:lnTo>
                    <a:pt x="2886" y="566"/>
                  </a:lnTo>
                  <a:lnTo>
                    <a:pt x="2898" y="594"/>
                  </a:lnTo>
                  <a:lnTo>
                    <a:pt x="2945" y="594"/>
                  </a:lnTo>
                  <a:lnTo>
                    <a:pt x="2993" y="594"/>
                  </a:lnTo>
                  <a:lnTo>
                    <a:pt x="3040" y="594"/>
                  </a:lnTo>
                  <a:lnTo>
                    <a:pt x="3076" y="601"/>
                  </a:lnTo>
                  <a:lnTo>
                    <a:pt x="3111" y="622"/>
                  </a:lnTo>
                  <a:lnTo>
                    <a:pt x="3135" y="649"/>
                  </a:lnTo>
                  <a:lnTo>
                    <a:pt x="3147" y="677"/>
                  </a:lnTo>
                  <a:lnTo>
                    <a:pt x="3170" y="684"/>
                  </a:lnTo>
                  <a:lnTo>
                    <a:pt x="3288" y="718"/>
                  </a:lnTo>
                  <a:lnTo>
                    <a:pt x="3348" y="698"/>
                  </a:lnTo>
                  <a:lnTo>
                    <a:pt x="3407" y="642"/>
                  </a:lnTo>
                  <a:lnTo>
                    <a:pt x="3466" y="622"/>
                  </a:lnTo>
                  <a:lnTo>
                    <a:pt x="3312" y="525"/>
                  </a:lnTo>
                  <a:lnTo>
                    <a:pt x="3288" y="483"/>
                  </a:lnTo>
                  <a:lnTo>
                    <a:pt x="3430" y="470"/>
                  </a:lnTo>
                  <a:lnTo>
                    <a:pt x="3821" y="504"/>
                  </a:lnTo>
                  <a:lnTo>
                    <a:pt x="3939" y="483"/>
                  </a:lnTo>
                  <a:lnTo>
                    <a:pt x="4022" y="511"/>
                  </a:lnTo>
                  <a:lnTo>
                    <a:pt x="4057" y="532"/>
                  </a:lnTo>
                  <a:lnTo>
                    <a:pt x="4069" y="559"/>
                  </a:lnTo>
                  <a:lnTo>
                    <a:pt x="4057" y="559"/>
                  </a:lnTo>
                  <a:lnTo>
                    <a:pt x="4022" y="573"/>
                  </a:lnTo>
                  <a:lnTo>
                    <a:pt x="3986" y="594"/>
                  </a:lnTo>
                  <a:lnTo>
                    <a:pt x="3963" y="608"/>
                  </a:lnTo>
                  <a:lnTo>
                    <a:pt x="3951" y="656"/>
                  </a:lnTo>
                  <a:lnTo>
                    <a:pt x="3927" y="780"/>
                  </a:lnTo>
                  <a:lnTo>
                    <a:pt x="3939" y="829"/>
                  </a:lnTo>
                  <a:lnTo>
                    <a:pt x="3963" y="856"/>
                  </a:lnTo>
                  <a:lnTo>
                    <a:pt x="4045" y="919"/>
                  </a:lnTo>
                  <a:lnTo>
                    <a:pt x="4093" y="1001"/>
                  </a:lnTo>
                  <a:lnTo>
                    <a:pt x="4223" y="1126"/>
                  </a:lnTo>
                  <a:lnTo>
                    <a:pt x="4270" y="1209"/>
                  </a:lnTo>
                  <a:lnTo>
                    <a:pt x="4282" y="1222"/>
                  </a:lnTo>
                  <a:lnTo>
                    <a:pt x="4294" y="1250"/>
                  </a:lnTo>
                  <a:lnTo>
                    <a:pt x="4365" y="1292"/>
                  </a:lnTo>
                  <a:lnTo>
                    <a:pt x="4412" y="1326"/>
                  </a:lnTo>
                  <a:lnTo>
                    <a:pt x="4613" y="1374"/>
                  </a:lnTo>
                  <a:lnTo>
                    <a:pt x="4779" y="1443"/>
                  </a:lnTo>
                  <a:lnTo>
                    <a:pt x="4909" y="1464"/>
                  </a:lnTo>
                  <a:lnTo>
                    <a:pt x="5003" y="1513"/>
                  </a:lnTo>
                  <a:lnTo>
                    <a:pt x="5062" y="1533"/>
                  </a:lnTo>
                  <a:lnTo>
                    <a:pt x="5133" y="1540"/>
                  </a:lnTo>
                  <a:lnTo>
                    <a:pt x="5358" y="1547"/>
                  </a:lnTo>
                  <a:lnTo>
                    <a:pt x="5453" y="1568"/>
                  </a:lnTo>
                  <a:lnTo>
                    <a:pt x="5536" y="1595"/>
                  </a:lnTo>
                  <a:lnTo>
                    <a:pt x="5618" y="1623"/>
                  </a:lnTo>
                  <a:lnTo>
                    <a:pt x="5689" y="1609"/>
                  </a:lnTo>
                  <a:lnTo>
                    <a:pt x="5808" y="1658"/>
                  </a:lnTo>
                  <a:lnTo>
                    <a:pt x="5867" y="1671"/>
                  </a:lnTo>
                  <a:lnTo>
                    <a:pt x="6103" y="1706"/>
                  </a:lnTo>
                  <a:lnTo>
                    <a:pt x="6245" y="1734"/>
                  </a:lnTo>
                  <a:lnTo>
                    <a:pt x="6316" y="1754"/>
                  </a:lnTo>
                  <a:lnTo>
                    <a:pt x="6978" y="2079"/>
                  </a:lnTo>
                  <a:lnTo>
                    <a:pt x="7440" y="2217"/>
                  </a:lnTo>
                  <a:lnTo>
                    <a:pt x="7653" y="2341"/>
                  </a:lnTo>
                  <a:lnTo>
                    <a:pt x="7783" y="2376"/>
                  </a:lnTo>
                  <a:lnTo>
                    <a:pt x="7830" y="2397"/>
                  </a:lnTo>
                  <a:lnTo>
                    <a:pt x="7877" y="2438"/>
                  </a:lnTo>
                  <a:lnTo>
                    <a:pt x="7913" y="2459"/>
                  </a:lnTo>
                  <a:lnTo>
                    <a:pt x="7960" y="2466"/>
                  </a:lnTo>
                  <a:lnTo>
                    <a:pt x="7972" y="2473"/>
                  </a:lnTo>
                  <a:lnTo>
                    <a:pt x="8019" y="2528"/>
                  </a:lnTo>
                  <a:lnTo>
                    <a:pt x="8055" y="2548"/>
                  </a:lnTo>
                  <a:lnTo>
                    <a:pt x="8067" y="2562"/>
                  </a:lnTo>
                  <a:lnTo>
                    <a:pt x="8173" y="2590"/>
                  </a:lnTo>
                  <a:lnTo>
                    <a:pt x="8279" y="2645"/>
                  </a:lnTo>
                  <a:lnTo>
                    <a:pt x="8303" y="2659"/>
                  </a:lnTo>
                  <a:lnTo>
                    <a:pt x="8350" y="2673"/>
                  </a:lnTo>
                  <a:lnTo>
                    <a:pt x="8764" y="2714"/>
                  </a:lnTo>
                  <a:lnTo>
                    <a:pt x="9391" y="2714"/>
                  </a:lnTo>
                  <a:lnTo>
                    <a:pt x="9391" y="2721"/>
                  </a:lnTo>
                  <a:lnTo>
                    <a:pt x="9379" y="2776"/>
                  </a:lnTo>
                  <a:lnTo>
                    <a:pt x="9450" y="2908"/>
                  </a:lnTo>
                  <a:lnTo>
                    <a:pt x="9474" y="2928"/>
                  </a:lnTo>
                  <a:lnTo>
                    <a:pt x="9498" y="2935"/>
                  </a:lnTo>
                  <a:lnTo>
                    <a:pt x="9521" y="2942"/>
                  </a:lnTo>
                  <a:lnTo>
                    <a:pt x="9569" y="2984"/>
                  </a:lnTo>
                  <a:lnTo>
                    <a:pt x="9592" y="2990"/>
                  </a:lnTo>
                  <a:lnTo>
                    <a:pt x="9616" y="2997"/>
                  </a:lnTo>
                  <a:lnTo>
                    <a:pt x="9639" y="3004"/>
                  </a:lnTo>
                  <a:lnTo>
                    <a:pt x="9663" y="3011"/>
                  </a:lnTo>
                  <a:lnTo>
                    <a:pt x="9663" y="3025"/>
                  </a:lnTo>
                  <a:lnTo>
                    <a:pt x="9651" y="3060"/>
                  </a:lnTo>
                  <a:lnTo>
                    <a:pt x="9651" y="3087"/>
                  </a:lnTo>
                  <a:lnTo>
                    <a:pt x="9663" y="3115"/>
                  </a:lnTo>
                  <a:lnTo>
                    <a:pt x="9663" y="3232"/>
                  </a:lnTo>
                  <a:lnTo>
                    <a:pt x="9687" y="3267"/>
                  </a:lnTo>
                  <a:lnTo>
                    <a:pt x="9710" y="3322"/>
                  </a:lnTo>
                  <a:lnTo>
                    <a:pt x="9710" y="3343"/>
                  </a:lnTo>
                  <a:lnTo>
                    <a:pt x="9710" y="3363"/>
                  </a:lnTo>
                  <a:lnTo>
                    <a:pt x="9663" y="3405"/>
                  </a:lnTo>
                  <a:lnTo>
                    <a:pt x="9639" y="3432"/>
                  </a:lnTo>
                  <a:lnTo>
                    <a:pt x="9628" y="3529"/>
                  </a:lnTo>
                  <a:lnTo>
                    <a:pt x="9545" y="3695"/>
                  </a:lnTo>
                  <a:lnTo>
                    <a:pt x="8954" y="3647"/>
                  </a:lnTo>
                  <a:lnTo>
                    <a:pt x="8705" y="3653"/>
                  </a:lnTo>
                  <a:lnTo>
                    <a:pt x="8622" y="3660"/>
                  </a:lnTo>
                  <a:lnTo>
                    <a:pt x="8516" y="3667"/>
                  </a:lnTo>
                  <a:lnTo>
                    <a:pt x="8386" y="3681"/>
                  </a:lnTo>
                  <a:lnTo>
                    <a:pt x="8315" y="3681"/>
                  </a:lnTo>
                  <a:lnTo>
                    <a:pt x="8268" y="3702"/>
                  </a:lnTo>
                  <a:lnTo>
                    <a:pt x="8220" y="3736"/>
                  </a:lnTo>
                  <a:lnTo>
                    <a:pt x="8197" y="3778"/>
                  </a:lnTo>
                  <a:lnTo>
                    <a:pt x="8185" y="3833"/>
                  </a:lnTo>
                  <a:lnTo>
                    <a:pt x="8185" y="3861"/>
                  </a:lnTo>
                  <a:lnTo>
                    <a:pt x="8208" y="3888"/>
                  </a:lnTo>
                  <a:lnTo>
                    <a:pt x="8208" y="3916"/>
                  </a:lnTo>
                  <a:lnTo>
                    <a:pt x="8185" y="3950"/>
                  </a:lnTo>
                  <a:lnTo>
                    <a:pt x="8078" y="3971"/>
                  </a:lnTo>
                  <a:lnTo>
                    <a:pt x="7972" y="4006"/>
                  </a:lnTo>
                  <a:lnTo>
                    <a:pt x="7854" y="4020"/>
                  </a:lnTo>
                  <a:lnTo>
                    <a:pt x="7700" y="4075"/>
                  </a:lnTo>
                  <a:lnTo>
                    <a:pt x="7558" y="4151"/>
                  </a:lnTo>
                  <a:lnTo>
                    <a:pt x="7511" y="4185"/>
                  </a:lnTo>
                  <a:lnTo>
                    <a:pt x="7558" y="4220"/>
                  </a:lnTo>
                  <a:lnTo>
                    <a:pt x="7582" y="4247"/>
                  </a:lnTo>
                  <a:lnTo>
                    <a:pt x="7605" y="4303"/>
                  </a:lnTo>
                  <a:lnTo>
                    <a:pt x="7664" y="4337"/>
                  </a:lnTo>
                  <a:lnTo>
                    <a:pt x="7712" y="4420"/>
                  </a:lnTo>
                  <a:lnTo>
                    <a:pt x="7759" y="4434"/>
                  </a:lnTo>
                  <a:lnTo>
                    <a:pt x="7830" y="4517"/>
                  </a:lnTo>
                  <a:lnTo>
                    <a:pt x="7877" y="4531"/>
                  </a:lnTo>
                  <a:lnTo>
                    <a:pt x="7901" y="4551"/>
                  </a:lnTo>
                  <a:lnTo>
                    <a:pt x="7925" y="4579"/>
                  </a:lnTo>
                  <a:lnTo>
                    <a:pt x="7854" y="4593"/>
                  </a:lnTo>
                  <a:lnTo>
                    <a:pt x="7806" y="4620"/>
                  </a:lnTo>
                  <a:lnTo>
                    <a:pt x="7783" y="4655"/>
                  </a:lnTo>
                  <a:lnTo>
                    <a:pt x="7759" y="4696"/>
                  </a:lnTo>
                  <a:lnTo>
                    <a:pt x="7724" y="4703"/>
                  </a:lnTo>
                  <a:lnTo>
                    <a:pt x="7664" y="4696"/>
                  </a:lnTo>
                  <a:lnTo>
                    <a:pt x="7605" y="4676"/>
                  </a:lnTo>
                  <a:lnTo>
                    <a:pt x="7522" y="4669"/>
                  </a:lnTo>
                  <a:lnTo>
                    <a:pt x="7463" y="4683"/>
                  </a:lnTo>
                  <a:lnTo>
                    <a:pt x="7404" y="4696"/>
                  </a:lnTo>
                  <a:lnTo>
                    <a:pt x="7345" y="4703"/>
                  </a:lnTo>
                  <a:lnTo>
                    <a:pt x="7274" y="4703"/>
                  </a:lnTo>
                  <a:lnTo>
                    <a:pt x="7203" y="4696"/>
                  </a:lnTo>
                  <a:lnTo>
                    <a:pt x="7144" y="4689"/>
                  </a:lnTo>
                  <a:lnTo>
                    <a:pt x="7002" y="4655"/>
                  </a:lnTo>
                  <a:lnTo>
                    <a:pt x="6907" y="4641"/>
                  </a:lnTo>
                  <a:lnTo>
                    <a:pt x="6907" y="4641"/>
                  </a:lnTo>
                  <a:lnTo>
                    <a:pt x="6907" y="4634"/>
                  </a:lnTo>
                  <a:lnTo>
                    <a:pt x="6872" y="4586"/>
                  </a:lnTo>
                  <a:lnTo>
                    <a:pt x="6813" y="4538"/>
                  </a:lnTo>
                  <a:lnTo>
                    <a:pt x="6754" y="4503"/>
                  </a:lnTo>
                  <a:lnTo>
                    <a:pt x="6695" y="4462"/>
                  </a:lnTo>
                  <a:lnTo>
                    <a:pt x="6624" y="4344"/>
                  </a:lnTo>
                  <a:lnTo>
                    <a:pt x="6399" y="4178"/>
                  </a:lnTo>
                  <a:lnTo>
                    <a:pt x="6292" y="4082"/>
                  </a:lnTo>
                  <a:lnTo>
                    <a:pt x="6103" y="3771"/>
                  </a:lnTo>
                  <a:lnTo>
                    <a:pt x="6020" y="3674"/>
                  </a:lnTo>
                  <a:lnTo>
                    <a:pt x="5914" y="3605"/>
                  </a:lnTo>
                  <a:lnTo>
                    <a:pt x="5748" y="3536"/>
                  </a:lnTo>
                  <a:lnTo>
                    <a:pt x="5677" y="3495"/>
                  </a:lnTo>
                  <a:lnTo>
                    <a:pt x="5607" y="3439"/>
                  </a:lnTo>
                  <a:lnTo>
                    <a:pt x="5476" y="3253"/>
                  </a:lnTo>
                  <a:lnTo>
                    <a:pt x="5453" y="3225"/>
                  </a:lnTo>
                  <a:lnTo>
                    <a:pt x="5370" y="3177"/>
                  </a:lnTo>
                  <a:lnTo>
                    <a:pt x="5346" y="3156"/>
                  </a:lnTo>
                  <a:lnTo>
                    <a:pt x="5334" y="3136"/>
                  </a:lnTo>
                  <a:lnTo>
                    <a:pt x="5334" y="3087"/>
                  </a:lnTo>
                  <a:lnTo>
                    <a:pt x="5311" y="3066"/>
                  </a:lnTo>
                  <a:lnTo>
                    <a:pt x="5252" y="3039"/>
                  </a:lnTo>
                  <a:lnTo>
                    <a:pt x="5169" y="3032"/>
                  </a:lnTo>
                  <a:lnTo>
                    <a:pt x="5003" y="3032"/>
                  </a:lnTo>
                  <a:lnTo>
                    <a:pt x="4790" y="2984"/>
                  </a:lnTo>
                  <a:lnTo>
                    <a:pt x="4708" y="2977"/>
                  </a:lnTo>
                  <a:lnTo>
                    <a:pt x="4637" y="2977"/>
                  </a:lnTo>
                  <a:lnTo>
                    <a:pt x="4495" y="3004"/>
                  </a:lnTo>
                  <a:lnTo>
                    <a:pt x="4424" y="2990"/>
                  </a:lnTo>
                  <a:lnTo>
                    <a:pt x="4388" y="2963"/>
                  </a:lnTo>
                  <a:lnTo>
                    <a:pt x="4270" y="2839"/>
                  </a:lnTo>
                  <a:lnTo>
                    <a:pt x="4164" y="2714"/>
                  </a:lnTo>
                  <a:lnTo>
                    <a:pt x="4045" y="2590"/>
                  </a:lnTo>
                  <a:lnTo>
                    <a:pt x="3927" y="2466"/>
                  </a:lnTo>
                  <a:lnTo>
                    <a:pt x="3821" y="2341"/>
                  </a:lnTo>
                  <a:lnTo>
                    <a:pt x="3702" y="2217"/>
                  </a:lnTo>
                  <a:lnTo>
                    <a:pt x="3596" y="2093"/>
                  </a:lnTo>
                  <a:lnTo>
                    <a:pt x="3478" y="1961"/>
                  </a:lnTo>
                  <a:lnTo>
                    <a:pt x="3442" y="1920"/>
                  </a:lnTo>
                  <a:lnTo>
                    <a:pt x="3371" y="1865"/>
                  </a:lnTo>
                  <a:lnTo>
                    <a:pt x="3300" y="1837"/>
                  </a:lnTo>
                  <a:lnTo>
                    <a:pt x="3194" y="1823"/>
                  </a:lnTo>
                  <a:lnTo>
                    <a:pt x="2969" y="1789"/>
                  </a:lnTo>
                  <a:lnTo>
                    <a:pt x="2756" y="1754"/>
                  </a:lnTo>
                  <a:lnTo>
                    <a:pt x="2532" y="1720"/>
                  </a:lnTo>
                  <a:lnTo>
                    <a:pt x="2307" y="1685"/>
                  </a:lnTo>
                  <a:lnTo>
                    <a:pt x="2082" y="1651"/>
                  </a:lnTo>
                  <a:lnTo>
                    <a:pt x="1857" y="1616"/>
                  </a:lnTo>
                  <a:lnTo>
                    <a:pt x="1633" y="1582"/>
                  </a:lnTo>
                  <a:lnTo>
                    <a:pt x="1408" y="1547"/>
                  </a:lnTo>
                  <a:lnTo>
                    <a:pt x="1302" y="1533"/>
                  </a:lnTo>
                  <a:lnTo>
                    <a:pt x="1148" y="1492"/>
                  </a:lnTo>
                  <a:lnTo>
                    <a:pt x="1018" y="1430"/>
                  </a:lnTo>
                  <a:lnTo>
                    <a:pt x="959" y="1409"/>
                  </a:lnTo>
                  <a:lnTo>
                    <a:pt x="840" y="1409"/>
                  </a:lnTo>
                  <a:lnTo>
                    <a:pt x="840" y="1409"/>
                  </a:lnTo>
                  <a:lnTo>
                    <a:pt x="840" y="1409"/>
                  </a:lnTo>
                  <a:lnTo>
                    <a:pt x="817" y="1388"/>
                  </a:lnTo>
                  <a:lnTo>
                    <a:pt x="746" y="1271"/>
                  </a:lnTo>
                  <a:lnTo>
                    <a:pt x="734" y="1250"/>
                  </a:lnTo>
                  <a:lnTo>
                    <a:pt x="675" y="1243"/>
                  </a:lnTo>
                  <a:lnTo>
                    <a:pt x="616" y="1229"/>
                  </a:lnTo>
                  <a:lnTo>
                    <a:pt x="556" y="1209"/>
                  </a:lnTo>
                  <a:lnTo>
                    <a:pt x="485" y="1160"/>
                  </a:lnTo>
                  <a:lnTo>
                    <a:pt x="213" y="1077"/>
                  </a:lnTo>
                  <a:lnTo>
                    <a:pt x="119" y="1029"/>
                  </a:lnTo>
                  <a:lnTo>
                    <a:pt x="72" y="995"/>
                  </a:lnTo>
                  <a:lnTo>
                    <a:pt x="24" y="946"/>
                  </a:lnTo>
                  <a:lnTo>
                    <a:pt x="1" y="898"/>
                  </a:lnTo>
                  <a:lnTo>
                    <a:pt x="24" y="850"/>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13;p22">
              <a:extLst>
                <a:ext uri="{FF2B5EF4-FFF2-40B4-BE49-F238E27FC236}">
                  <a16:creationId xmlns:a16="http://schemas.microsoft.com/office/drawing/2014/main" id="{3ABDF8BE-D462-D475-F9C2-A0FF4B9100A4}"/>
                </a:ext>
              </a:extLst>
            </p:cNvPr>
            <p:cNvSpPr/>
            <p:nvPr/>
          </p:nvSpPr>
          <p:spPr>
            <a:xfrm flipH="1">
              <a:off x="3722376" y="3026915"/>
              <a:ext cx="489638" cy="471345"/>
            </a:xfrm>
            <a:custGeom>
              <a:avLst/>
              <a:gdLst/>
              <a:ahLst/>
              <a:cxnLst/>
              <a:rect l="l" t="t" r="r" b="b"/>
              <a:pathLst>
                <a:path w="8043" h="4945" extrusionOk="0">
                  <a:moveTo>
                    <a:pt x="142" y="97"/>
                  </a:moveTo>
                  <a:lnTo>
                    <a:pt x="260" y="0"/>
                  </a:lnTo>
                  <a:lnTo>
                    <a:pt x="284" y="35"/>
                  </a:lnTo>
                  <a:lnTo>
                    <a:pt x="521" y="159"/>
                  </a:lnTo>
                  <a:lnTo>
                    <a:pt x="674" y="221"/>
                  </a:lnTo>
                  <a:lnTo>
                    <a:pt x="722" y="249"/>
                  </a:lnTo>
                  <a:lnTo>
                    <a:pt x="757" y="276"/>
                  </a:lnTo>
                  <a:lnTo>
                    <a:pt x="793" y="325"/>
                  </a:lnTo>
                  <a:lnTo>
                    <a:pt x="828" y="345"/>
                  </a:lnTo>
                  <a:lnTo>
                    <a:pt x="852" y="352"/>
                  </a:lnTo>
                  <a:lnTo>
                    <a:pt x="875" y="359"/>
                  </a:lnTo>
                  <a:lnTo>
                    <a:pt x="887" y="366"/>
                  </a:lnTo>
                  <a:lnTo>
                    <a:pt x="911" y="387"/>
                  </a:lnTo>
                  <a:lnTo>
                    <a:pt x="935" y="408"/>
                  </a:lnTo>
                  <a:lnTo>
                    <a:pt x="923" y="435"/>
                  </a:lnTo>
                  <a:lnTo>
                    <a:pt x="911" y="456"/>
                  </a:lnTo>
                  <a:lnTo>
                    <a:pt x="911" y="477"/>
                  </a:lnTo>
                  <a:lnTo>
                    <a:pt x="935" y="490"/>
                  </a:lnTo>
                  <a:lnTo>
                    <a:pt x="970" y="525"/>
                  </a:lnTo>
                  <a:lnTo>
                    <a:pt x="1017" y="532"/>
                  </a:lnTo>
                  <a:lnTo>
                    <a:pt x="1041" y="553"/>
                  </a:lnTo>
                  <a:lnTo>
                    <a:pt x="1065" y="580"/>
                  </a:lnTo>
                  <a:lnTo>
                    <a:pt x="1088" y="629"/>
                  </a:lnTo>
                  <a:lnTo>
                    <a:pt x="1076" y="663"/>
                  </a:lnTo>
                  <a:lnTo>
                    <a:pt x="1065" y="691"/>
                  </a:lnTo>
                  <a:lnTo>
                    <a:pt x="1053" y="711"/>
                  </a:lnTo>
                  <a:lnTo>
                    <a:pt x="1076" y="739"/>
                  </a:lnTo>
                  <a:lnTo>
                    <a:pt x="1159" y="780"/>
                  </a:lnTo>
                  <a:lnTo>
                    <a:pt x="1230" y="836"/>
                  </a:lnTo>
                  <a:lnTo>
                    <a:pt x="1384" y="960"/>
                  </a:lnTo>
                  <a:lnTo>
                    <a:pt x="1585" y="1077"/>
                  </a:lnTo>
                  <a:lnTo>
                    <a:pt x="1798" y="1105"/>
                  </a:lnTo>
                  <a:lnTo>
                    <a:pt x="1987" y="1098"/>
                  </a:lnTo>
                  <a:lnTo>
                    <a:pt x="2165" y="1071"/>
                  </a:lnTo>
                  <a:lnTo>
                    <a:pt x="2188" y="1057"/>
                  </a:lnTo>
                  <a:lnTo>
                    <a:pt x="2212" y="1036"/>
                  </a:lnTo>
                  <a:lnTo>
                    <a:pt x="2200" y="1008"/>
                  </a:lnTo>
                  <a:lnTo>
                    <a:pt x="2176" y="981"/>
                  </a:lnTo>
                  <a:lnTo>
                    <a:pt x="2176" y="953"/>
                  </a:lnTo>
                  <a:lnTo>
                    <a:pt x="2165" y="912"/>
                  </a:lnTo>
                  <a:lnTo>
                    <a:pt x="2153" y="898"/>
                  </a:lnTo>
                  <a:lnTo>
                    <a:pt x="2129" y="877"/>
                  </a:lnTo>
                  <a:lnTo>
                    <a:pt x="2117" y="856"/>
                  </a:lnTo>
                  <a:lnTo>
                    <a:pt x="2105" y="829"/>
                  </a:lnTo>
                  <a:lnTo>
                    <a:pt x="2094" y="780"/>
                  </a:lnTo>
                  <a:lnTo>
                    <a:pt x="2070" y="760"/>
                  </a:lnTo>
                  <a:lnTo>
                    <a:pt x="2448" y="760"/>
                  </a:lnTo>
                  <a:lnTo>
                    <a:pt x="2472" y="760"/>
                  </a:lnTo>
                  <a:lnTo>
                    <a:pt x="2508" y="767"/>
                  </a:lnTo>
                  <a:lnTo>
                    <a:pt x="2531" y="787"/>
                  </a:lnTo>
                  <a:lnTo>
                    <a:pt x="2567" y="794"/>
                  </a:lnTo>
                  <a:lnTo>
                    <a:pt x="2614" y="822"/>
                  </a:lnTo>
                  <a:lnTo>
                    <a:pt x="2614" y="856"/>
                  </a:lnTo>
                  <a:lnTo>
                    <a:pt x="2685" y="843"/>
                  </a:lnTo>
                  <a:lnTo>
                    <a:pt x="2697" y="829"/>
                  </a:lnTo>
                  <a:lnTo>
                    <a:pt x="2709" y="815"/>
                  </a:lnTo>
                  <a:lnTo>
                    <a:pt x="2744" y="808"/>
                  </a:lnTo>
                  <a:lnTo>
                    <a:pt x="2791" y="815"/>
                  </a:lnTo>
                  <a:lnTo>
                    <a:pt x="2839" y="850"/>
                  </a:lnTo>
                  <a:lnTo>
                    <a:pt x="2874" y="870"/>
                  </a:lnTo>
                  <a:lnTo>
                    <a:pt x="2898" y="884"/>
                  </a:lnTo>
                  <a:lnTo>
                    <a:pt x="2921" y="891"/>
                  </a:lnTo>
                  <a:lnTo>
                    <a:pt x="2969" y="870"/>
                  </a:lnTo>
                  <a:lnTo>
                    <a:pt x="3028" y="850"/>
                  </a:lnTo>
                  <a:lnTo>
                    <a:pt x="3099" y="822"/>
                  </a:lnTo>
                  <a:lnTo>
                    <a:pt x="3134" y="808"/>
                  </a:lnTo>
                  <a:lnTo>
                    <a:pt x="3182" y="801"/>
                  </a:lnTo>
                  <a:lnTo>
                    <a:pt x="3288" y="815"/>
                  </a:lnTo>
                  <a:lnTo>
                    <a:pt x="3312" y="822"/>
                  </a:lnTo>
                  <a:lnTo>
                    <a:pt x="3335" y="829"/>
                  </a:lnTo>
                  <a:lnTo>
                    <a:pt x="3359" y="856"/>
                  </a:lnTo>
                  <a:lnTo>
                    <a:pt x="3383" y="870"/>
                  </a:lnTo>
                  <a:lnTo>
                    <a:pt x="3406" y="884"/>
                  </a:lnTo>
                  <a:lnTo>
                    <a:pt x="3489" y="891"/>
                  </a:lnTo>
                  <a:lnTo>
                    <a:pt x="3525" y="905"/>
                  </a:lnTo>
                  <a:lnTo>
                    <a:pt x="3560" y="919"/>
                  </a:lnTo>
                  <a:lnTo>
                    <a:pt x="3596" y="925"/>
                  </a:lnTo>
                  <a:lnTo>
                    <a:pt x="3631" y="925"/>
                  </a:lnTo>
                  <a:lnTo>
                    <a:pt x="3667" y="919"/>
                  </a:lnTo>
                  <a:lnTo>
                    <a:pt x="3714" y="919"/>
                  </a:lnTo>
                  <a:lnTo>
                    <a:pt x="3761" y="925"/>
                  </a:lnTo>
                  <a:lnTo>
                    <a:pt x="3808" y="953"/>
                  </a:lnTo>
                  <a:lnTo>
                    <a:pt x="3891" y="1022"/>
                  </a:lnTo>
                  <a:lnTo>
                    <a:pt x="3998" y="1105"/>
                  </a:lnTo>
                  <a:lnTo>
                    <a:pt x="4104" y="1209"/>
                  </a:lnTo>
                  <a:lnTo>
                    <a:pt x="4187" y="1312"/>
                  </a:lnTo>
                  <a:lnTo>
                    <a:pt x="4211" y="1395"/>
                  </a:lnTo>
                  <a:lnTo>
                    <a:pt x="4305" y="1450"/>
                  </a:lnTo>
                  <a:lnTo>
                    <a:pt x="4329" y="1526"/>
                  </a:lnTo>
                  <a:lnTo>
                    <a:pt x="4400" y="1575"/>
                  </a:lnTo>
                  <a:lnTo>
                    <a:pt x="4778" y="1754"/>
                  </a:lnTo>
                  <a:lnTo>
                    <a:pt x="4920" y="1844"/>
                  </a:lnTo>
                  <a:lnTo>
                    <a:pt x="5003" y="1941"/>
                  </a:lnTo>
                  <a:lnTo>
                    <a:pt x="5038" y="1968"/>
                  </a:lnTo>
                  <a:lnTo>
                    <a:pt x="5086" y="1975"/>
                  </a:lnTo>
                  <a:lnTo>
                    <a:pt x="5192" y="1968"/>
                  </a:lnTo>
                  <a:lnTo>
                    <a:pt x="5500" y="1906"/>
                  </a:lnTo>
                  <a:lnTo>
                    <a:pt x="5571" y="1885"/>
                  </a:lnTo>
                  <a:lnTo>
                    <a:pt x="5618" y="1865"/>
                  </a:lnTo>
                  <a:lnTo>
                    <a:pt x="5653" y="1844"/>
                  </a:lnTo>
                  <a:lnTo>
                    <a:pt x="5713" y="1837"/>
                  </a:lnTo>
                  <a:lnTo>
                    <a:pt x="5760" y="1837"/>
                  </a:lnTo>
                  <a:lnTo>
                    <a:pt x="5866" y="1885"/>
                  </a:lnTo>
                  <a:lnTo>
                    <a:pt x="5843" y="1927"/>
                  </a:lnTo>
                  <a:lnTo>
                    <a:pt x="5441" y="2127"/>
                  </a:lnTo>
                  <a:lnTo>
                    <a:pt x="5346" y="2182"/>
                  </a:lnTo>
                  <a:lnTo>
                    <a:pt x="5240" y="2252"/>
                  </a:lnTo>
                  <a:lnTo>
                    <a:pt x="5192" y="2279"/>
                  </a:lnTo>
                  <a:lnTo>
                    <a:pt x="5133" y="2293"/>
                  </a:lnTo>
                  <a:lnTo>
                    <a:pt x="5062" y="2321"/>
                  </a:lnTo>
                  <a:lnTo>
                    <a:pt x="5015" y="2355"/>
                  </a:lnTo>
                  <a:lnTo>
                    <a:pt x="4968" y="2417"/>
                  </a:lnTo>
                  <a:lnTo>
                    <a:pt x="4920" y="2466"/>
                  </a:lnTo>
                  <a:lnTo>
                    <a:pt x="4991" y="2624"/>
                  </a:lnTo>
                  <a:lnTo>
                    <a:pt x="5074" y="2714"/>
                  </a:lnTo>
                  <a:lnTo>
                    <a:pt x="5074" y="2776"/>
                  </a:lnTo>
                  <a:lnTo>
                    <a:pt x="4968" y="2901"/>
                  </a:lnTo>
                  <a:lnTo>
                    <a:pt x="5062" y="2928"/>
                  </a:lnTo>
                  <a:lnTo>
                    <a:pt x="5109" y="2956"/>
                  </a:lnTo>
                  <a:lnTo>
                    <a:pt x="5157" y="3004"/>
                  </a:lnTo>
                  <a:lnTo>
                    <a:pt x="5287" y="3011"/>
                  </a:lnTo>
                  <a:lnTo>
                    <a:pt x="5358" y="2984"/>
                  </a:lnTo>
                  <a:lnTo>
                    <a:pt x="5488" y="2921"/>
                  </a:lnTo>
                  <a:lnTo>
                    <a:pt x="5618" y="2866"/>
                  </a:lnTo>
                  <a:lnTo>
                    <a:pt x="5677" y="2873"/>
                  </a:lnTo>
                  <a:lnTo>
                    <a:pt x="5760" y="2935"/>
                  </a:lnTo>
                  <a:lnTo>
                    <a:pt x="5855" y="2984"/>
                  </a:lnTo>
                  <a:lnTo>
                    <a:pt x="5937" y="3025"/>
                  </a:lnTo>
                  <a:lnTo>
                    <a:pt x="6221" y="3101"/>
                  </a:lnTo>
                  <a:lnTo>
                    <a:pt x="6339" y="3129"/>
                  </a:lnTo>
                  <a:lnTo>
                    <a:pt x="6647" y="3177"/>
                  </a:lnTo>
                  <a:lnTo>
                    <a:pt x="6742" y="3177"/>
                  </a:lnTo>
                  <a:lnTo>
                    <a:pt x="6813" y="3163"/>
                  </a:lnTo>
                  <a:lnTo>
                    <a:pt x="7025" y="3073"/>
                  </a:lnTo>
                  <a:lnTo>
                    <a:pt x="7085" y="3039"/>
                  </a:lnTo>
                  <a:lnTo>
                    <a:pt x="7203" y="3025"/>
                  </a:lnTo>
                  <a:lnTo>
                    <a:pt x="7250" y="3142"/>
                  </a:lnTo>
                  <a:lnTo>
                    <a:pt x="7108" y="3322"/>
                  </a:lnTo>
                  <a:lnTo>
                    <a:pt x="7120" y="3357"/>
                  </a:lnTo>
                  <a:lnTo>
                    <a:pt x="7144" y="3377"/>
                  </a:lnTo>
                  <a:lnTo>
                    <a:pt x="7155" y="3405"/>
                  </a:lnTo>
                  <a:lnTo>
                    <a:pt x="7215" y="3488"/>
                  </a:lnTo>
                  <a:lnTo>
                    <a:pt x="7262" y="3543"/>
                  </a:lnTo>
                  <a:lnTo>
                    <a:pt x="7309" y="3557"/>
                  </a:lnTo>
                  <a:lnTo>
                    <a:pt x="7357" y="3598"/>
                  </a:lnTo>
                  <a:lnTo>
                    <a:pt x="7368" y="3612"/>
                  </a:lnTo>
                  <a:lnTo>
                    <a:pt x="7357" y="3633"/>
                  </a:lnTo>
                  <a:lnTo>
                    <a:pt x="7345" y="3653"/>
                  </a:lnTo>
                  <a:lnTo>
                    <a:pt x="7345" y="3667"/>
                  </a:lnTo>
                  <a:lnTo>
                    <a:pt x="7357" y="3681"/>
                  </a:lnTo>
                  <a:lnTo>
                    <a:pt x="7380" y="3688"/>
                  </a:lnTo>
                  <a:lnTo>
                    <a:pt x="7439" y="3702"/>
                  </a:lnTo>
                  <a:lnTo>
                    <a:pt x="7487" y="3709"/>
                  </a:lnTo>
                  <a:lnTo>
                    <a:pt x="7569" y="3702"/>
                  </a:lnTo>
                  <a:lnTo>
                    <a:pt x="7629" y="3702"/>
                  </a:lnTo>
                  <a:lnTo>
                    <a:pt x="7688" y="3695"/>
                  </a:lnTo>
                  <a:lnTo>
                    <a:pt x="7735" y="3681"/>
                  </a:lnTo>
                  <a:lnTo>
                    <a:pt x="7806" y="3674"/>
                  </a:lnTo>
                  <a:lnTo>
                    <a:pt x="7853" y="3688"/>
                  </a:lnTo>
                  <a:lnTo>
                    <a:pt x="7912" y="3736"/>
                  </a:lnTo>
                  <a:lnTo>
                    <a:pt x="7912" y="3840"/>
                  </a:lnTo>
                  <a:lnTo>
                    <a:pt x="7901" y="3909"/>
                  </a:lnTo>
                  <a:lnTo>
                    <a:pt x="7912" y="3930"/>
                  </a:lnTo>
                  <a:lnTo>
                    <a:pt x="8019" y="3985"/>
                  </a:lnTo>
                  <a:lnTo>
                    <a:pt x="8043" y="4026"/>
                  </a:lnTo>
                  <a:lnTo>
                    <a:pt x="8043" y="4054"/>
                  </a:lnTo>
                  <a:lnTo>
                    <a:pt x="8031" y="4144"/>
                  </a:lnTo>
                  <a:lnTo>
                    <a:pt x="7960" y="4227"/>
                  </a:lnTo>
                  <a:lnTo>
                    <a:pt x="7676" y="4358"/>
                  </a:lnTo>
                  <a:lnTo>
                    <a:pt x="7487" y="4503"/>
                  </a:lnTo>
                  <a:lnTo>
                    <a:pt x="7309" y="4662"/>
                  </a:lnTo>
                  <a:lnTo>
                    <a:pt x="7215" y="4724"/>
                  </a:lnTo>
                  <a:lnTo>
                    <a:pt x="7073" y="4765"/>
                  </a:lnTo>
                  <a:lnTo>
                    <a:pt x="6895" y="4800"/>
                  </a:lnTo>
                  <a:lnTo>
                    <a:pt x="6789" y="4814"/>
                  </a:lnTo>
                  <a:lnTo>
                    <a:pt x="6730" y="4841"/>
                  </a:lnTo>
                  <a:lnTo>
                    <a:pt x="6588" y="4869"/>
                  </a:lnTo>
                  <a:lnTo>
                    <a:pt x="6446" y="4869"/>
                  </a:lnTo>
                  <a:lnTo>
                    <a:pt x="6304" y="4910"/>
                  </a:lnTo>
                  <a:lnTo>
                    <a:pt x="6067" y="4931"/>
                  </a:lnTo>
                  <a:lnTo>
                    <a:pt x="5866" y="4938"/>
                  </a:lnTo>
                  <a:lnTo>
                    <a:pt x="5772" y="4945"/>
                  </a:lnTo>
                  <a:lnTo>
                    <a:pt x="5677" y="4938"/>
                  </a:lnTo>
                  <a:lnTo>
                    <a:pt x="5594" y="4917"/>
                  </a:lnTo>
                  <a:lnTo>
                    <a:pt x="5535" y="4876"/>
                  </a:lnTo>
                  <a:lnTo>
                    <a:pt x="5464" y="4828"/>
                  </a:lnTo>
                  <a:lnTo>
                    <a:pt x="5393" y="4786"/>
                  </a:lnTo>
                  <a:lnTo>
                    <a:pt x="5204" y="4703"/>
                  </a:lnTo>
                  <a:lnTo>
                    <a:pt x="5145" y="4676"/>
                  </a:lnTo>
                  <a:lnTo>
                    <a:pt x="5098" y="4620"/>
                  </a:lnTo>
                  <a:lnTo>
                    <a:pt x="5015" y="4565"/>
                  </a:lnTo>
                  <a:lnTo>
                    <a:pt x="4766" y="4413"/>
                  </a:lnTo>
                  <a:lnTo>
                    <a:pt x="4577" y="4261"/>
                  </a:lnTo>
                  <a:lnTo>
                    <a:pt x="4329" y="4040"/>
                  </a:lnTo>
                  <a:lnTo>
                    <a:pt x="4033" y="3888"/>
                  </a:lnTo>
                  <a:lnTo>
                    <a:pt x="3749" y="3619"/>
                  </a:lnTo>
                  <a:lnTo>
                    <a:pt x="3631" y="3502"/>
                  </a:lnTo>
                  <a:lnTo>
                    <a:pt x="3536" y="3412"/>
                  </a:lnTo>
                  <a:lnTo>
                    <a:pt x="3465" y="3370"/>
                  </a:lnTo>
                  <a:lnTo>
                    <a:pt x="3276" y="3294"/>
                  </a:lnTo>
                  <a:lnTo>
                    <a:pt x="3241" y="3281"/>
                  </a:lnTo>
                  <a:lnTo>
                    <a:pt x="3099" y="3191"/>
                  </a:lnTo>
                  <a:lnTo>
                    <a:pt x="3052" y="3142"/>
                  </a:lnTo>
                  <a:lnTo>
                    <a:pt x="2992" y="3073"/>
                  </a:lnTo>
                  <a:lnTo>
                    <a:pt x="2874" y="2825"/>
                  </a:lnTo>
                  <a:lnTo>
                    <a:pt x="2815" y="2776"/>
                  </a:lnTo>
                  <a:lnTo>
                    <a:pt x="2768" y="2749"/>
                  </a:lnTo>
                  <a:lnTo>
                    <a:pt x="2720" y="2742"/>
                  </a:lnTo>
                  <a:lnTo>
                    <a:pt x="2685" y="2749"/>
                  </a:lnTo>
                  <a:lnTo>
                    <a:pt x="2567" y="2783"/>
                  </a:lnTo>
                  <a:lnTo>
                    <a:pt x="2531" y="2790"/>
                  </a:lnTo>
                  <a:lnTo>
                    <a:pt x="2401" y="2769"/>
                  </a:lnTo>
                  <a:lnTo>
                    <a:pt x="2070" y="2624"/>
                  </a:lnTo>
                  <a:lnTo>
                    <a:pt x="1940" y="2535"/>
                  </a:lnTo>
                  <a:lnTo>
                    <a:pt x="1916" y="2500"/>
                  </a:lnTo>
                  <a:lnTo>
                    <a:pt x="1940" y="2431"/>
                  </a:lnTo>
                  <a:lnTo>
                    <a:pt x="2034" y="2376"/>
                  </a:lnTo>
                  <a:lnTo>
                    <a:pt x="2117" y="2341"/>
                  </a:lnTo>
                  <a:lnTo>
                    <a:pt x="2153" y="2286"/>
                  </a:lnTo>
                  <a:lnTo>
                    <a:pt x="2129" y="2245"/>
                  </a:lnTo>
                  <a:lnTo>
                    <a:pt x="2082" y="2176"/>
                  </a:lnTo>
                  <a:lnTo>
                    <a:pt x="2011" y="2093"/>
                  </a:lnTo>
                  <a:lnTo>
                    <a:pt x="1845" y="1968"/>
                  </a:lnTo>
                  <a:lnTo>
                    <a:pt x="1691" y="1892"/>
                  </a:lnTo>
                  <a:lnTo>
                    <a:pt x="1632" y="1858"/>
                  </a:lnTo>
                  <a:lnTo>
                    <a:pt x="1609" y="1851"/>
                  </a:lnTo>
                  <a:lnTo>
                    <a:pt x="1538" y="1837"/>
                  </a:lnTo>
                  <a:lnTo>
                    <a:pt x="1538" y="1823"/>
                  </a:lnTo>
                  <a:lnTo>
                    <a:pt x="1431" y="1651"/>
                  </a:lnTo>
                  <a:lnTo>
                    <a:pt x="1301" y="1519"/>
                  </a:lnTo>
                  <a:lnTo>
                    <a:pt x="1266" y="1485"/>
                  </a:lnTo>
                  <a:lnTo>
                    <a:pt x="1171" y="1450"/>
                  </a:lnTo>
                  <a:lnTo>
                    <a:pt x="1065" y="1423"/>
                  </a:lnTo>
                  <a:lnTo>
                    <a:pt x="970" y="1361"/>
                  </a:lnTo>
                  <a:lnTo>
                    <a:pt x="781" y="1292"/>
                  </a:lnTo>
                  <a:lnTo>
                    <a:pt x="710" y="1257"/>
                  </a:lnTo>
                  <a:lnTo>
                    <a:pt x="603" y="1146"/>
                  </a:lnTo>
                  <a:lnTo>
                    <a:pt x="568" y="1077"/>
                  </a:lnTo>
                  <a:lnTo>
                    <a:pt x="544" y="1001"/>
                  </a:lnTo>
                  <a:lnTo>
                    <a:pt x="532" y="815"/>
                  </a:lnTo>
                  <a:lnTo>
                    <a:pt x="509" y="725"/>
                  </a:lnTo>
                  <a:lnTo>
                    <a:pt x="461" y="642"/>
                  </a:lnTo>
                  <a:lnTo>
                    <a:pt x="178" y="421"/>
                  </a:lnTo>
                  <a:lnTo>
                    <a:pt x="95" y="338"/>
                  </a:lnTo>
                  <a:lnTo>
                    <a:pt x="12" y="221"/>
                  </a:lnTo>
                  <a:lnTo>
                    <a:pt x="0" y="152"/>
                  </a:lnTo>
                  <a:lnTo>
                    <a:pt x="142" y="97"/>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15;p22">
              <a:extLst>
                <a:ext uri="{FF2B5EF4-FFF2-40B4-BE49-F238E27FC236}">
                  <a16:creationId xmlns:a16="http://schemas.microsoft.com/office/drawing/2014/main" id="{8A56BCB0-CDA8-2988-A1A2-C45451391AD1}"/>
                </a:ext>
              </a:extLst>
            </p:cNvPr>
            <p:cNvSpPr/>
            <p:nvPr/>
          </p:nvSpPr>
          <p:spPr>
            <a:xfrm flipH="1">
              <a:off x="5045781" y="2970296"/>
              <a:ext cx="938914" cy="610318"/>
            </a:xfrm>
            <a:custGeom>
              <a:avLst/>
              <a:gdLst/>
              <a:ahLst/>
              <a:cxnLst/>
              <a:rect l="l" t="t" r="r" b="b"/>
              <a:pathLst>
                <a:path w="15423" h="6403" extrusionOk="0">
                  <a:moveTo>
                    <a:pt x="83" y="6195"/>
                  </a:moveTo>
                  <a:lnTo>
                    <a:pt x="107" y="6140"/>
                  </a:lnTo>
                  <a:lnTo>
                    <a:pt x="36" y="6057"/>
                  </a:lnTo>
                  <a:lnTo>
                    <a:pt x="36" y="6009"/>
                  </a:lnTo>
                  <a:lnTo>
                    <a:pt x="71" y="5953"/>
                  </a:lnTo>
                  <a:lnTo>
                    <a:pt x="107" y="5905"/>
                  </a:lnTo>
                  <a:lnTo>
                    <a:pt x="142" y="5884"/>
                  </a:lnTo>
                  <a:lnTo>
                    <a:pt x="190" y="5864"/>
                  </a:lnTo>
                  <a:lnTo>
                    <a:pt x="225" y="5836"/>
                  </a:lnTo>
                  <a:lnTo>
                    <a:pt x="237" y="5808"/>
                  </a:lnTo>
                  <a:lnTo>
                    <a:pt x="213" y="5719"/>
                  </a:lnTo>
                  <a:lnTo>
                    <a:pt x="225" y="5670"/>
                  </a:lnTo>
                  <a:lnTo>
                    <a:pt x="261" y="5622"/>
                  </a:lnTo>
                  <a:lnTo>
                    <a:pt x="343" y="5539"/>
                  </a:lnTo>
                  <a:lnTo>
                    <a:pt x="379" y="5491"/>
                  </a:lnTo>
                  <a:lnTo>
                    <a:pt x="402" y="5449"/>
                  </a:lnTo>
                  <a:lnTo>
                    <a:pt x="402" y="5353"/>
                  </a:lnTo>
                  <a:lnTo>
                    <a:pt x="414" y="5304"/>
                  </a:lnTo>
                  <a:lnTo>
                    <a:pt x="734" y="4793"/>
                  </a:lnTo>
                  <a:lnTo>
                    <a:pt x="805" y="4717"/>
                  </a:lnTo>
                  <a:lnTo>
                    <a:pt x="816" y="4690"/>
                  </a:lnTo>
                  <a:lnTo>
                    <a:pt x="828" y="4676"/>
                  </a:lnTo>
                  <a:lnTo>
                    <a:pt x="899" y="4648"/>
                  </a:lnTo>
                  <a:lnTo>
                    <a:pt x="935" y="4614"/>
                  </a:lnTo>
                  <a:lnTo>
                    <a:pt x="958" y="4600"/>
                  </a:lnTo>
                  <a:lnTo>
                    <a:pt x="994" y="4579"/>
                  </a:lnTo>
                  <a:lnTo>
                    <a:pt x="994" y="4544"/>
                  </a:lnTo>
                  <a:lnTo>
                    <a:pt x="935" y="4503"/>
                  </a:lnTo>
                  <a:lnTo>
                    <a:pt x="923" y="4482"/>
                  </a:lnTo>
                  <a:lnTo>
                    <a:pt x="911" y="4448"/>
                  </a:lnTo>
                  <a:lnTo>
                    <a:pt x="923" y="4323"/>
                  </a:lnTo>
                  <a:lnTo>
                    <a:pt x="946" y="4289"/>
                  </a:lnTo>
                  <a:lnTo>
                    <a:pt x="1006" y="4268"/>
                  </a:lnTo>
                  <a:lnTo>
                    <a:pt x="1077" y="4261"/>
                  </a:lnTo>
                  <a:lnTo>
                    <a:pt x="1124" y="4241"/>
                  </a:lnTo>
                  <a:lnTo>
                    <a:pt x="1159" y="4213"/>
                  </a:lnTo>
                  <a:lnTo>
                    <a:pt x="1230" y="4116"/>
                  </a:lnTo>
                  <a:lnTo>
                    <a:pt x="1254" y="4047"/>
                  </a:lnTo>
                  <a:lnTo>
                    <a:pt x="1313" y="3964"/>
                  </a:lnTo>
                  <a:lnTo>
                    <a:pt x="1313" y="3923"/>
                  </a:lnTo>
                  <a:lnTo>
                    <a:pt x="1266" y="3888"/>
                  </a:lnTo>
                  <a:lnTo>
                    <a:pt x="1195" y="3847"/>
                  </a:lnTo>
                  <a:lnTo>
                    <a:pt x="1148" y="3805"/>
                  </a:lnTo>
                  <a:lnTo>
                    <a:pt x="1171" y="3757"/>
                  </a:lnTo>
                  <a:lnTo>
                    <a:pt x="1195" y="3736"/>
                  </a:lnTo>
                  <a:lnTo>
                    <a:pt x="1195" y="3695"/>
                  </a:lnTo>
                  <a:lnTo>
                    <a:pt x="1207" y="3674"/>
                  </a:lnTo>
                  <a:lnTo>
                    <a:pt x="1242" y="3660"/>
                  </a:lnTo>
                  <a:lnTo>
                    <a:pt x="1372" y="3612"/>
                  </a:lnTo>
                  <a:lnTo>
                    <a:pt x="1502" y="3584"/>
                  </a:lnTo>
                  <a:lnTo>
                    <a:pt x="1538" y="3571"/>
                  </a:lnTo>
                  <a:lnTo>
                    <a:pt x="1609" y="3529"/>
                  </a:lnTo>
                  <a:lnTo>
                    <a:pt x="1656" y="3515"/>
                  </a:lnTo>
                  <a:lnTo>
                    <a:pt x="1692" y="3509"/>
                  </a:lnTo>
                  <a:lnTo>
                    <a:pt x="1727" y="3495"/>
                  </a:lnTo>
                  <a:lnTo>
                    <a:pt x="1751" y="3467"/>
                  </a:lnTo>
                  <a:lnTo>
                    <a:pt x="1763" y="3439"/>
                  </a:lnTo>
                  <a:lnTo>
                    <a:pt x="1786" y="3412"/>
                  </a:lnTo>
                  <a:lnTo>
                    <a:pt x="1822" y="3398"/>
                  </a:lnTo>
                  <a:lnTo>
                    <a:pt x="1904" y="3370"/>
                  </a:lnTo>
                  <a:lnTo>
                    <a:pt x="1940" y="3357"/>
                  </a:lnTo>
                  <a:lnTo>
                    <a:pt x="1964" y="3329"/>
                  </a:lnTo>
                  <a:lnTo>
                    <a:pt x="1987" y="3308"/>
                  </a:lnTo>
                  <a:lnTo>
                    <a:pt x="2011" y="3288"/>
                  </a:lnTo>
                  <a:lnTo>
                    <a:pt x="2058" y="3281"/>
                  </a:lnTo>
                  <a:lnTo>
                    <a:pt x="2082" y="3267"/>
                  </a:lnTo>
                  <a:lnTo>
                    <a:pt x="2141" y="3225"/>
                  </a:lnTo>
                  <a:lnTo>
                    <a:pt x="2153" y="3205"/>
                  </a:lnTo>
                  <a:lnTo>
                    <a:pt x="2165" y="3191"/>
                  </a:lnTo>
                  <a:lnTo>
                    <a:pt x="2247" y="3170"/>
                  </a:lnTo>
                  <a:lnTo>
                    <a:pt x="2283" y="3156"/>
                  </a:lnTo>
                  <a:lnTo>
                    <a:pt x="2295" y="3136"/>
                  </a:lnTo>
                  <a:lnTo>
                    <a:pt x="2318" y="3094"/>
                  </a:lnTo>
                  <a:lnTo>
                    <a:pt x="2342" y="3080"/>
                  </a:lnTo>
                  <a:lnTo>
                    <a:pt x="2389" y="3046"/>
                  </a:lnTo>
                  <a:lnTo>
                    <a:pt x="2460" y="3032"/>
                  </a:lnTo>
                  <a:lnTo>
                    <a:pt x="2638" y="3032"/>
                  </a:lnTo>
                  <a:lnTo>
                    <a:pt x="2685" y="3011"/>
                  </a:lnTo>
                  <a:lnTo>
                    <a:pt x="2709" y="2963"/>
                  </a:lnTo>
                  <a:lnTo>
                    <a:pt x="2721" y="2859"/>
                  </a:lnTo>
                  <a:lnTo>
                    <a:pt x="2756" y="2825"/>
                  </a:lnTo>
                  <a:lnTo>
                    <a:pt x="2803" y="2770"/>
                  </a:lnTo>
                  <a:lnTo>
                    <a:pt x="2874" y="2742"/>
                  </a:lnTo>
                  <a:lnTo>
                    <a:pt x="2945" y="2749"/>
                  </a:lnTo>
                  <a:lnTo>
                    <a:pt x="3028" y="2763"/>
                  </a:lnTo>
                  <a:lnTo>
                    <a:pt x="3123" y="2756"/>
                  </a:lnTo>
                  <a:lnTo>
                    <a:pt x="3276" y="2707"/>
                  </a:lnTo>
                  <a:lnTo>
                    <a:pt x="3324" y="2680"/>
                  </a:lnTo>
                  <a:lnTo>
                    <a:pt x="3347" y="2673"/>
                  </a:lnTo>
                  <a:lnTo>
                    <a:pt x="3430" y="2694"/>
                  </a:lnTo>
                  <a:lnTo>
                    <a:pt x="3466" y="2700"/>
                  </a:lnTo>
                  <a:lnTo>
                    <a:pt x="3548" y="2694"/>
                  </a:lnTo>
                  <a:lnTo>
                    <a:pt x="3631" y="2707"/>
                  </a:lnTo>
                  <a:lnTo>
                    <a:pt x="3667" y="2735"/>
                  </a:lnTo>
                  <a:lnTo>
                    <a:pt x="3702" y="2763"/>
                  </a:lnTo>
                  <a:lnTo>
                    <a:pt x="3749" y="2790"/>
                  </a:lnTo>
                  <a:lnTo>
                    <a:pt x="3749" y="2638"/>
                  </a:lnTo>
                  <a:lnTo>
                    <a:pt x="3690" y="2576"/>
                  </a:lnTo>
                  <a:lnTo>
                    <a:pt x="3596" y="2521"/>
                  </a:lnTo>
                  <a:lnTo>
                    <a:pt x="3430" y="2438"/>
                  </a:lnTo>
                  <a:lnTo>
                    <a:pt x="3265" y="2348"/>
                  </a:lnTo>
                  <a:lnTo>
                    <a:pt x="3099" y="2258"/>
                  </a:lnTo>
                  <a:lnTo>
                    <a:pt x="2933" y="2169"/>
                  </a:lnTo>
                  <a:lnTo>
                    <a:pt x="2768" y="2079"/>
                  </a:lnTo>
                  <a:lnTo>
                    <a:pt x="2614" y="1996"/>
                  </a:lnTo>
                  <a:lnTo>
                    <a:pt x="2449" y="1906"/>
                  </a:lnTo>
                  <a:lnTo>
                    <a:pt x="2283" y="1816"/>
                  </a:lnTo>
                  <a:lnTo>
                    <a:pt x="2212" y="1775"/>
                  </a:lnTo>
                  <a:lnTo>
                    <a:pt x="2165" y="1761"/>
                  </a:lnTo>
                  <a:lnTo>
                    <a:pt x="2082" y="1754"/>
                  </a:lnTo>
                  <a:lnTo>
                    <a:pt x="2046" y="1747"/>
                  </a:lnTo>
                  <a:lnTo>
                    <a:pt x="1999" y="1727"/>
                  </a:lnTo>
                  <a:lnTo>
                    <a:pt x="1763" y="1554"/>
                  </a:lnTo>
                  <a:lnTo>
                    <a:pt x="1668" y="1464"/>
                  </a:lnTo>
                  <a:lnTo>
                    <a:pt x="1644" y="1368"/>
                  </a:lnTo>
                  <a:lnTo>
                    <a:pt x="1774" y="1292"/>
                  </a:lnTo>
                  <a:lnTo>
                    <a:pt x="1916" y="1257"/>
                  </a:lnTo>
                  <a:lnTo>
                    <a:pt x="1975" y="1236"/>
                  </a:lnTo>
                  <a:lnTo>
                    <a:pt x="2023" y="1195"/>
                  </a:lnTo>
                  <a:lnTo>
                    <a:pt x="2283" y="801"/>
                  </a:lnTo>
                  <a:lnTo>
                    <a:pt x="2389" y="718"/>
                  </a:lnTo>
                  <a:lnTo>
                    <a:pt x="2531" y="677"/>
                  </a:lnTo>
                  <a:lnTo>
                    <a:pt x="2614" y="684"/>
                  </a:lnTo>
                  <a:lnTo>
                    <a:pt x="2685" y="691"/>
                  </a:lnTo>
                  <a:lnTo>
                    <a:pt x="2756" y="691"/>
                  </a:lnTo>
                  <a:lnTo>
                    <a:pt x="2827" y="663"/>
                  </a:lnTo>
                  <a:lnTo>
                    <a:pt x="2898" y="622"/>
                  </a:lnTo>
                  <a:lnTo>
                    <a:pt x="2922" y="566"/>
                  </a:lnTo>
                  <a:lnTo>
                    <a:pt x="2945" y="456"/>
                  </a:lnTo>
                  <a:lnTo>
                    <a:pt x="2981" y="401"/>
                  </a:lnTo>
                  <a:lnTo>
                    <a:pt x="3134" y="249"/>
                  </a:lnTo>
                  <a:lnTo>
                    <a:pt x="3146" y="200"/>
                  </a:lnTo>
                  <a:lnTo>
                    <a:pt x="3158" y="62"/>
                  </a:lnTo>
                  <a:lnTo>
                    <a:pt x="3194" y="7"/>
                  </a:lnTo>
                  <a:lnTo>
                    <a:pt x="3217" y="0"/>
                  </a:lnTo>
                  <a:lnTo>
                    <a:pt x="3217" y="0"/>
                  </a:lnTo>
                  <a:lnTo>
                    <a:pt x="3229" y="0"/>
                  </a:lnTo>
                  <a:lnTo>
                    <a:pt x="3288" y="14"/>
                  </a:lnTo>
                  <a:lnTo>
                    <a:pt x="3347" y="42"/>
                  </a:lnTo>
                  <a:lnTo>
                    <a:pt x="3525" y="187"/>
                  </a:lnTo>
                  <a:lnTo>
                    <a:pt x="3690" y="256"/>
                  </a:lnTo>
                  <a:lnTo>
                    <a:pt x="3832" y="263"/>
                  </a:lnTo>
                  <a:lnTo>
                    <a:pt x="3974" y="228"/>
                  </a:lnTo>
                  <a:lnTo>
                    <a:pt x="4116" y="180"/>
                  </a:lnTo>
                  <a:lnTo>
                    <a:pt x="4211" y="214"/>
                  </a:lnTo>
                  <a:lnTo>
                    <a:pt x="4258" y="235"/>
                  </a:lnTo>
                  <a:lnTo>
                    <a:pt x="4305" y="228"/>
                  </a:lnTo>
                  <a:lnTo>
                    <a:pt x="4329" y="200"/>
                  </a:lnTo>
                  <a:lnTo>
                    <a:pt x="4341" y="124"/>
                  </a:lnTo>
                  <a:lnTo>
                    <a:pt x="4353" y="90"/>
                  </a:lnTo>
                  <a:lnTo>
                    <a:pt x="4435" y="173"/>
                  </a:lnTo>
                  <a:lnTo>
                    <a:pt x="4495" y="187"/>
                  </a:lnTo>
                  <a:lnTo>
                    <a:pt x="4566" y="152"/>
                  </a:lnTo>
                  <a:lnTo>
                    <a:pt x="4625" y="97"/>
                  </a:lnTo>
                  <a:lnTo>
                    <a:pt x="4660" y="76"/>
                  </a:lnTo>
                  <a:lnTo>
                    <a:pt x="4707" y="83"/>
                  </a:lnTo>
                  <a:lnTo>
                    <a:pt x="4743" y="111"/>
                  </a:lnTo>
                  <a:lnTo>
                    <a:pt x="4778" y="166"/>
                  </a:lnTo>
                  <a:lnTo>
                    <a:pt x="4814" y="187"/>
                  </a:lnTo>
                  <a:lnTo>
                    <a:pt x="4897" y="249"/>
                  </a:lnTo>
                  <a:lnTo>
                    <a:pt x="4956" y="263"/>
                  </a:lnTo>
                  <a:lnTo>
                    <a:pt x="5003" y="263"/>
                  </a:lnTo>
                  <a:lnTo>
                    <a:pt x="5027" y="242"/>
                  </a:lnTo>
                  <a:lnTo>
                    <a:pt x="5015" y="221"/>
                  </a:lnTo>
                  <a:lnTo>
                    <a:pt x="4991" y="200"/>
                  </a:lnTo>
                  <a:lnTo>
                    <a:pt x="4979" y="173"/>
                  </a:lnTo>
                  <a:lnTo>
                    <a:pt x="5027" y="145"/>
                  </a:lnTo>
                  <a:lnTo>
                    <a:pt x="5110" y="166"/>
                  </a:lnTo>
                  <a:lnTo>
                    <a:pt x="5263" y="214"/>
                  </a:lnTo>
                  <a:lnTo>
                    <a:pt x="5299" y="180"/>
                  </a:lnTo>
                  <a:lnTo>
                    <a:pt x="5299" y="131"/>
                  </a:lnTo>
                  <a:lnTo>
                    <a:pt x="5322" y="83"/>
                  </a:lnTo>
                  <a:lnTo>
                    <a:pt x="5417" y="62"/>
                  </a:lnTo>
                  <a:lnTo>
                    <a:pt x="5583" y="42"/>
                  </a:lnTo>
                  <a:lnTo>
                    <a:pt x="5665" y="42"/>
                  </a:lnTo>
                  <a:lnTo>
                    <a:pt x="5713" y="62"/>
                  </a:lnTo>
                  <a:lnTo>
                    <a:pt x="5713" y="97"/>
                  </a:lnTo>
                  <a:lnTo>
                    <a:pt x="5665" y="131"/>
                  </a:lnTo>
                  <a:lnTo>
                    <a:pt x="5642" y="159"/>
                  </a:lnTo>
                  <a:lnTo>
                    <a:pt x="5689" y="187"/>
                  </a:lnTo>
                  <a:lnTo>
                    <a:pt x="5713" y="221"/>
                  </a:lnTo>
                  <a:lnTo>
                    <a:pt x="5725" y="256"/>
                  </a:lnTo>
                  <a:lnTo>
                    <a:pt x="5760" y="269"/>
                  </a:lnTo>
                  <a:lnTo>
                    <a:pt x="5926" y="276"/>
                  </a:lnTo>
                  <a:lnTo>
                    <a:pt x="6008" y="283"/>
                  </a:lnTo>
                  <a:lnTo>
                    <a:pt x="6032" y="311"/>
                  </a:lnTo>
                  <a:lnTo>
                    <a:pt x="6020" y="339"/>
                  </a:lnTo>
                  <a:lnTo>
                    <a:pt x="5985" y="373"/>
                  </a:lnTo>
                  <a:lnTo>
                    <a:pt x="6008" y="366"/>
                  </a:lnTo>
                  <a:lnTo>
                    <a:pt x="6056" y="380"/>
                  </a:lnTo>
                  <a:lnTo>
                    <a:pt x="6091" y="394"/>
                  </a:lnTo>
                  <a:lnTo>
                    <a:pt x="6115" y="421"/>
                  </a:lnTo>
                  <a:lnTo>
                    <a:pt x="6139" y="421"/>
                  </a:lnTo>
                  <a:lnTo>
                    <a:pt x="6174" y="428"/>
                  </a:lnTo>
                  <a:lnTo>
                    <a:pt x="6233" y="435"/>
                  </a:lnTo>
                  <a:lnTo>
                    <a:pt x="6292" y="463"/>
                  </a:lnTo>
                  <a:lnTo>
                    <a:pt x="6340" y="497"/>
                  </a:lnTo>
                  <a:lnTo>
                    <a:pt x="6363" y="532"/>
                  </a:lnTo>
                  <a:lnTo>
                    <a:pt x="6387" y="546"/>
                  </a:lnTo>
                  <a:lnTo>
                    <a:pt x="6434" y="532"/>
                  </a:lnTo>
                  <a:lnTo>
                    <a:pt x="6470" y="518"/>
                  </a:lnTo>
                  <a:lnTo>
                    <a:pt x="6517" y="518"/>
                  </a:lnTo>
                  <a:lnTo>
                    <a:pt x="6552" y="532"/>
                  </a:lnTo>
                  <a:lnTo>
                    <a:pt x="6588" y="553"/>
                  </a:lnTo>
                  <a:lnTo>
                    <a:pt x="6647" y="566"/>
                  </a:lnTo>
                  <a:lnTo>
                    <a:pt x="6765" y="573"/>
                  </a:lnTo>
                  <a:lnTo>
                    <a:pt x="6824" y="566"/>
                  </a:lnTo>
                  <a:lnTo>
                    <a:pt x="6884" y="546"/>
                  </a:lnTo>
                  <a:lnTo>
                    <a:pt x="6931" y="539"/>
                  </a:lnTo>
                  <a:lnTo>
                    <a:pt x="7014" y="580"/>
                  </a:lnTo>
                  <a:lnTo>
                    <a:pt x="7096" y="587"/>
                  </a:lnTo>
                  <a:lnTo>
                    <a:pt x="7132" y="594"/>
                  </a:lnTo>
                  <a:lnTo>
                    <a:pt x="7132" y="622"/>
                  </a:lnTo>
                  <a:lnTo>
                    <a:pt x="7132" y="649"/>
                  </a:lnTo>
                  <a:lnTo>
                    <a:pt x="7144" y="677"/>
                  </a:lnTo>
                  <a:lnTo>
                    <a:pt x="7191" y="684"/>
                  </a:lnTo>
                  <a:lnTo>
                    <a:pt x="7238" y="684"/>
                  </a:lnTo>
                  <a:lnTo>
                    <a:pt x="7309" y="677"/>
                  </a:lnTo>
                  <a:lnTo>
                    <a:pt x="7357" y="670"/>
                  </a:lnTo>
                  <a:lnTo>
                    <a:pt x="7404" y="698"/>
                  </a:lnTo>
                  <a:lnTo>
                    <a:pt x="7380" y="739"/>
                  </a:lnTo>
                  <a:lnTo>
                    <a:pt x="7380" y="781"/>
                  </a:lnTo>
                  <a:lnTo>
                    <a:pt x="7463" y="781"/>
                  </a:lnTo>
                  <a:lnTo>
                    <a:pt x="7510" y="753"/>
                  </a:lnTo>
                  <a:lnTo>
                    <a:pt x="7546" y="732"/>
                  </a:lnTo>
                  <a:lnTo>
                    <a:pt x="7593" y="739"/>
                  </a:lnTo>
                  <a:lnTo>
                    <a:pt x="7723" y="781"/>
                  </a:lnTo>
                  <a:lnTo>
                    <a:pt x="7771" y="781"/>
                  </a:lnTo>
                  <a:lnTo>
                    <a:pt x="7782" y="781"/>
                  </a:lnTo>
                  <a:lnTo>
                    <a:pt x="7806" y="774"/>
                  </a:lnTo>
                  <a:lnTo>
                    <a:pt x="7806" y="767"/>
                  </a:lnTo>
                  <a:lnTo>
                    <a:pt x="7806" y="753"/>
                  </a:lnTo>
                  <a:lnTo>
                    <a:pt x="7818" y="746"/>
                  </a:lnTo>
                  <a:lnTo>
                    <a:pt x="7842" y="739"/>
                  </a:lnTo>
                  <a:lnTo>
                    <a:pt x="7865" y="739"/>
                  </a:lnTo>
                  <a:lnTo>
                    <a:pt x="7889" y="739"/>
                  </a:lnTo>
                  <a:lnTo>
                    <a:pt x="7913" y="746"/>
                  </a:lnTo>
                  <a:lnTo>
                    <a:pt x="7936" y="781"/>
                  </a:lnTo>
                  <a:lnTo>
                    <a:pt x="7936" y="870"/>
                  </a:lnTo>
                  <a:lnTo>
                    <a:pt x="7984" y="891"/>
                  </a:lnTo>
                  <a:lnTo>
                    <a:pt x="8232" y="870"/>
                  </a:lnTo>
                  <a:lnTo>
                    <a:pt x="8279" y="856"/>
                  </a:lnTo>
                  <a:lnTo>
                    <a:pt x="8326" y="877"/>
                  </a:lnTo>
                  <a:lnTo>
                    <a:pt x="8374" y="932"/>
                  </a:lnTo>
                  <a:lnTo>
                    <a:pt x="8409" y="946"/>
                  </a:lnTo>
                  <a:lnTo>
                    <a:pt x="8468" y="960"/>
                  </a:lnTo>
                  <a:lnTo>
                    <a:pt x="8504" y="946"/>
                  </a:lnTo>
                  <a:lnTo>
                    <a:pt x="8516" y="926"/>
                  </a:lnTo>
                  <a:lnTo>
                    <a:pt x="8539" y="919"/>
                  </a:lnTo>
                  <a:lnTo>
                    <a:pt x="8528" y="856"/>
                  </a:lnTo>
                  <a:lnTo>
                    <a:pt x="8551" y="856"/>
                  </a:lnTo>
                  <a:lnTo>
                    <a:pt x="8587" y="836"/>
                  </a:lnTo>
                  <a:lnTo>
                    <a:pt x="8622" y="822"/>
                  </a:lnTo>
                  <a:lnTo>
                    <a:pt x="8658" y="815"/>
                  </a:lnTo>
                  <a:lnTo>
                    <a:pt x="8705" y="822"/>
                  </a:lnTo>
                  <a:lnTo>
                    <a:pt x="8800" y="863"/>
                  </a:lnTo>
                  <a:lnTo>
                    <a:pt x="8823" y="863"/>
                  </a:lnTo>
                  <a:lnTo>
                    <a:pt x="8835" y="856"/>
                  </a:lnTo>
                  <a:lnTo>
                    <a:pt x="8835" y="829"/>
                  </a:lnTo>
                  <a:lnTo>
                    <a:pt x="8835" y="815"/>
                  </a:lnTo>
                  <a:lnTo>
                    <a:pt x="8859" y="801"/>
                  </a:lnTo>
                  <a:lnTo>
                    <a:pt x="8918" y="787"/>
                  </a:lnTo>
                  <a:lnTo>
                    <a:pt x="8965" y="760"/>
                  </a:lnTo>
                  <a:lnTo>
                    <a:pt x="9001" y="753"/>
                  </a:lnTo>
                  <a:lnTo>
                    <a:pt x="9036" y="753"/>
                  </a:lnTo>
                  <a:lnTo>
                    <a:pt x="9083" y="753"/>
                  </a:lnTo>
                  <a:lnTo>
                    <a:pt x="9107" y="739"/>
                  </a:lnTo>
                  <a:lnTo>
                    <a:pt x="9143" y="705"/>
                  </a:lnTo>
                  <a:lnTo>
                    <a:pt x="9190" y="691"/>
                  </a:lnTo>
                  <a:lnTo>
                    <a:pt x="9237" y="698"/>
                  </a:lnTo>
                  <a:lnTo>
                    <a:pt x="9273" y="725"/>
                  </a:lnTo>
                  <a:lnTo>
                    <a:pt x="9273" y="760"/>
                  </a:lnTo>
                  <a:lnTo>
                    <a:pt x="9308" y="760"/>
                  </a:lnTo>
                  <a:lnTo>
                    <a:pt x="9367" y="732"/>
                  </a:lnTo>
                  <a:lnTo>
                    <a:pt x="9450" y="725"/>
                  </a:lnTo>
                  <a:lnTo>
                    <a:pt x="9592" y="760"/>
                  </a:lnTo>
                  <a:lnTo>
                    <a:pt x="9675" y="767"/>
                  </a:lnTo>
                  <a:lnTo>
                    <a:pt x="9734" y="781"/>
                  </a:lnTo>
                  <a:lnTo>
                    <a:pt x="9769" y="787"/>
                  </a:lnTo>
                  <a:lnTo>
                    <a:pt x="9805" y="781"/>
                  </a:lnTo>
                  <a:lnTo>
                    <a:pt x="9840" y="753"/>
                  </a:lnTo>
                  <a:lnTo>
                    <a:pt x="9876" y="732"/>
                  </a:lnTo>
                  <a:lnTo>
                    <a:pt x="9935" y="725"/>
                  </a:lnTo>
                  <a:lnTo>
                    <a:pt x="10006" y="732"/>
                  </a:lnTo>
                  <a:lnTo>
                    <a:pt x="10124" y="767"/>
                  </a:lnTo>
                  <a:lnTo>
                    <a:pt x="10207" y="774"/>
                  </a:lnTo>
                  <a:lnTo>
                    <a:pt x="10302" y="774"/>
                  </a:lnTo>
                  <a:lnTo>
                    <a:pt x="10361" y="774"/>
                  </a:lnTo>
                  <a:lnTo>
                    <a:pt x="10432" y="774"/>
                  </a:lnTo>
                  <a:lnTo>
                    <a:pt x="10467" y="787"/>
                  </a:lnTo>
                  <a:lnTo>
                    <a:pt x="10479" y="808"/>
                  </a:lnTo>
                  <a:lnTo>
                    <a:pt x="10455" y="829"/>
                  </a:lnTo>
                  <a:lnTo>
                    <a:pt x="10444" y="850"/>
                  </a:lnTo>
                  <a:lnTo>
                    <a:pt x="10455" y="939"/>
                  </a:lnTo>
                  <a:lnTo>
                    <a:pt x="10526" y="974"/>
                  </a:lnTo>
                  <a:lnTo>
                    <a:pt x="10574" y="974"/>
                  </a:lnTo>
                  <a:lnTo>
                    <a:pt x="10597" y="995"/>
                  </a:lnTo>
                  <a:lnTo>
                    <a:pt x="10621" y="1112"/>
                  </a:lnTo>
                  <a:lnTo>
                    <a:pt x="10645" y="1133"/>
                  </a:lnTo>
                  <a:lnTo>
                    <a:pt x="10680" y="1119"/>
                  </a:lnTo>
                  <a:lnTo>
                    <a:pt x="10739" y="1084"/>
                  </a:lnTo>
                  <a:lnTo>
                    <a:pt x="10822" y="1050"/>
                  </a:lnTo>
                  <a:lnTo>
                    <a:pt x="10881" y="1050"/>
                  </a:lnTo>
                  <a:lnTo>
                    <a:pt x="10952" y="1064"/>
                  </a:lnTo>
                  <a:lnTo>
                    <a:pt x="11047" y="1071"/>
                  </a:lnTo>
                  <a:lnTo>
                    <a:pt x="11307" y="1071"/>
                  </a:lnTo>
                  <a:lnTo>
                    <a:pt x="11366" y="1071"/>
                  </a:lnTo>
                  <a:lnTo>
                    <a:pt x="11413" y="1119"/>
                  </a:lnTo>
                  <a:lnTo>
                    <a:pt x="11437" y="1133"/>
                  </a:lnTo>
                  <a:lnTo>
                    <a:pt x="11449" y="1126"/>
                  </a:lnTo>
                  <a:lnTo>
                    <a:pt x="11461" y="1112"/>
                  </a:lnTo>
                  <a:lnTo>
                    <a:pt x="11484" y="1091"/>
                  </a:lnTo>
                  <a:lnTo>
                    <a:pt x="11508" y="1064"/>
                  </a:lnTo>
                  <a:lnTo>
                    <a:pt x="11543" y="1057"/>
                  </a:lnTo>
                  <a:lnTo>
                    <a:pt x="11614" y="1064"/>
                  </a:lnTo>
                  <a:lnTo>
                    <a:pt x="11662" y="1077"/>
                  </a:lnTo>
                  <a:lnTo>
                    <a:pt x="11697" y="1105"/>
                  </a:lnTo>
                  <a:lnTo>
                    <a:pt x="11804" y="1195"/>
                  </a:lnTo>
                  <a:lnTo>
                    <a:pt x="11839" y="1188"/>
                  </a:lnTo>
                  <a:lnTo>
                    <a:pt x="11886" y="1181"/>
                  </a:lnTo>
                  <a:lnTo>
                    <a:pt x="11934" y="1167"/>
                  </a:lnTo>
                  <a:lnTo>
                    <a:pt x="11946" y="1153"/>
                  </a:lnTo>
                  <a:lnTo>
                    <a:pt x="11981" y="1140"/>
                  </a:lnTo>
                  <a:lnTo>
                    <a:pt x="12076" y="1133"/>
                  </a:lnTo>
                  <a:lnTo>
                    <a:pt x="12182" y="1140"/>
                  </a:lnTo>
                  <a:lnTo>
                    <a:pt x="12265" y="1147"/>
                  </a:lnTo>
                  <a:lnTo>
                    <a:pt x="12241" y="1174"/>
                  </a:lnTo>
                  <a:lnTo>
                    <a:pt x="12158" y="1236"/>
                  </a:lnTo>
                  <a:lnTo>
                    <a:pt x="12170" y="1278"/>
                  </a:lnTo>
                  <a:lnTo>
                    <a:pt x="12206" y="1374"/>
                  </a:lnTo>
                  <a:lnTo>
                    <a:pt x="12253" y="1395"/>
                  </a:lnTo>
                  <a:lnTo>
                    <a:pt x="12407" y="1388"/>
                  </a:lnTo>
                  <a:lnTo>
                    <a:pt x="12407" y="1444"/>
                  </a:lnTo>
                  <a:lnTo>
                    <a:pt x="12419" y="1457"/>
                  </a:lnTo>
                  <a:lnTo>
                    <a:pt x="12442" y="1485"/>
                  </a:lnTo>
                  <a:lnTo>
                    <a:pt x="12466" y="1513"/>
                  </a:lnTo>
                  <a:lnTo>
                    <a:pt x="12525" y="1547"/>
                  </a:lnTo>
                  <a:lnTo>
                    <a:pt x="12513" y="1575"/>
                  </a:lnTo>
                  <a:lnTo>
                    <a:pt x="12490" y="1602"/>
                  </a:lnTo>
                  <a:lnTo>
                    <a:pt x="12430" y="1630"/>
                  </a:lnTo>
                  <a:lnTo>
                    <a:pt x="12395" y="1658"/>
                  </a:lnTo>
                  <a:lnTo>
                    <a:pt x="12383" y="1671"/>
                  </a:lnTo>
                  <a:lnTo>
                    <a:pt x="12395" y="1685"/>
                  </a:lnTo>
                  <a:lnTo>
                    <a:pt x="12419" y="1685"/>
                  </a:lnTo>
                  <a:lnTo>
                    <a:pt x="12454" y="1692"/>
                  </a:lnTo>
                  <a:lnTo>
                    <a:pt x="12490" y="1706"/>
                  </a:lnTo>
                  <a:lnTo>
                    <a:pt x="12490" y="1747"/>
                  </a:lnTo>
                  <a:lnTo>
                    <a:pt x="12430" y="1810"/>
                  </a:lnTo>
                  <a:lnTo>
                    <a:pt x="12419" y="1837"/>
                  </a:lnTo>
                  <a:lnTo>
                    <a:pt x="12442" y="1865"/>
                  </a:lnTo>
                  <a:lnTo>
                    <a:pt x="12478" y="1879"/>
                  </a:lnTo>
                  <a:lnTo>
                    <a:pt x="12501" y="1872"/>
                  </a:lnTo>
                  <a:lnTo>
                    <a:pt x="12513" y="1851"/>
                  </a:lnTo>
                  <a:lnTo>
                    <a:pt x="12525" y="1830"/>
                  </a:lnTo>
                  <a:lnTo>
                    <a:pt x="12537" y="1816"/>
                  </a:lnTo>
                  <a:lnTo>
                    <a:pt x="12561" y="1810"/>
                  </a:lnTo>
                  <a:lnTo>
                    <a:pt x="12572" y="1823"/>
                  </a:lnTo>
                  <a:lnTo>
                    <a:pt x="12572" y="1851"/>
                  </a:lnTo>
                  <a:lnTo>
                    <a:pt x="12561" y="1879"/>
                  </a:lnTo>
                  <a:lnTo>
                    <a:pt x="12572" y="1906"/>
                  </a:lnTo>
                  <a:lnTo>
                    <a:pt x="12620" y="1920"/>
                  </a:lnTo>
                  <a:lnTo>
                    <a:pt x="12655" y="1913"/>
                  </a:lnTo>
                  <a:lnTo>
                    <a:pt x="12702" y="1886"/>
                  </a:lnTo>
                  <a:lnTo>
                    <a:pt x="12726" y="1886"/>
                  </a:lnTo>
                  <a:lnTo>
                    <a:pt x="12738" y="1892"/>
                  </a:lnTo>
                  <a:lnTo>
                    <a:pt x="12750" y="1913"/>
                  </a:lnTo>
                  <a:lnTo>
                    <a:pt x="12844" y="1941"/>
                  </a:lnTo>
                  <a:lnTo>
                    <a:pt x="12892" y="1968"/>
                  </a:lnTo>
                  <a:lnTo>
                    <a:pt x="12974" y="2024"/>
                  </a:lnTo>
                  <a:lnTo>
                    <a:pt x="13045" y="2093"/>
                  </a:lnTo>
                  <a:lnTo>
                    <a:pt x="13081" y="2107"/>
                  </a:lnTo>
                  <a:lnTo>
                    <a:pt x="13105" y="2120"/>
                  </a:lnTo>
                  <a:lnTo>
                    <a:pt x="13128" y="2134"/>
                  </a:lnTo>
                  <a:lnTo>
                    <a:pt x="13105" y="2148"/>
                  </a:lnTo>
                  <a:lnTo>
                    <a:pt x="13081" y="2155"/>
                  </a:lnTo>
                  <a:lnTo>
                    <a:pt x="13022" y="2155"/>
                  </a:lnTo>
                  <a:lnTo>
                    <a:pt x="12986" y="2162"/>
                  </a:lnTo>
                  <a:lnTo>
                    <a:pt x="12951" y="2183"/>
                  </a:lnTo>
                  <a:lnTo>
                    <a:pt x="12951" y="2203"/>
                  </a:lnTo>
                  <a:lnTo>
                    <a:pt x="12963" y="2224"/>
                  </a:lnTo>
                  <a:lnTo>
                    <a:pt x="12998" y="2231"/>
                  </a:lnTo>
                  <a:lnTo>
                    <a:pt x="13045" y="2245"/>
                  </a:lnTo>
                  <a:lnTo>
                    <a:pt x="13057" y="2252"/>
                  </a:lnTo>
                  <a:lnTo>
                    <a:pt x="13045" y="2279"/>
                  </a:lnTo>
                  <a:lnTo>
                    <a:pt x="13022" y="2314"/>
                  </a:lnTo>
                  <a:lnTo>
                    <a:pt x="12998" y="2355"/>
                  </a:lnTo>
                  <a:lnTo>
                    <a:pt x="12998" y="2410"/>
                  </a:lnTo>
                  <a:lnTo>
                    <a:pt x="13022" y="2452"/>
                  </a:lnTo>
                  <a:lnTo>
                    <a:pt x="13223" y="2521"/>
                  </a:lnTo>
                  <a:lnTo>
                    <a:pt x="13246" y="2549"/>
                  </a:lnTo>
                  <a:lnTo>
                    <a:pt x="13258" y="2576"/>
                  </a:lnTo>
                  <a:lnTo>
                    <a:pt x="13270" y="2604"/>
                  </a:lnTo>
                  <a:lnTo>
                    <a:pt x="13317" y="2631"/>
                  </a:lnTo>
                  <a:lnTo>
                    <a:pt x="13412" y="2666"/>
                  </a:lnTo>
                  <a:lnTo>
                    <a:pt x="13731" y="2742"/>
                  </a:lnTo>
                  <a:lnTo>
                    <a:pt x="13850" y="2804"/>
                  </a:lnTo>
                  <a:lnTo>
                    <a:pt x="15364" y="3170"/>
                  </a:lnTo>
                  <a:lnTo>
                    <a:pt x="15411" y="3191"/>
                  </a:lnTo>
                  <a:lnTo>
                    <a:pt x="15423" y="3212"/>
                  </a:lnTo>
                  <a:lnTo>
                    <a:pt x="15387" y="3232"/>
                  </a:lnTo>
                  <a:lnTo>
                    <a:pt x="15162" y="3274"/>
                  </a:lnTo>
                  <a:lnTo>
                    <a:pt x="14973" y="3329"/>
                  </a:lnTo>
                  <a:lnTo>
                    <a:pt x="14879" y="3343"/>
                  </a:lnTo>
                  <a:lnTo>
                    <a:pt x="14796" y="3370"/>
                  </a:lnTo>
                  <a:lnTo>
                    <a:pt x="14713" y="3419"/>
                  </a:lnTo>
                  <a:lnTo>
                    <a:pt x="14524" y="3578"/>
                  </a:lnTo>
                  <a:lnTo>
                    <a:pt x="14370" y="3757"/>
                  </a:lnTo>
                  <a:lnTo>
                    <a:pt x="14323" y="3826"/>
                  </a:lnTo>
                  <a:lnTo>
                    <a:pt x="14275" y="3854"/>
                  </a:lnTo>
                  <a:lnTo>
                    <a:pt x="14204" y="3881"/>
                  </a:lnTo>
                  <a:lnTo>
                    <a:pt x="14003" y="3916"/>
                  </a:lnTo>
                  <a:lnTo>
                    <a:pt x="13932" y="3930"/>
                  </a:lnTo>
                  <a:lnTo>
                    <a:pt x="13909" y="3930"/>
                  </a:lnTo>
                  <a:lnTo>
                    <a:pt x="13861" y="3937"/>
                  </a:lnTo>
                  <a:lnTo>
                    <a:pt x="13838" y="3964"/>
                  </a:lnTo>
                  <a:lnTo>
                    <a:pt x="13826" y="4006"/>
                  </a:lnTo>
                  <a:lnTo>
                    <a:pt x="13684" y="3999"/>
                  </a:lnTo>
                  <a:lnTo>
                    <a:pt x="13660" y="3985"/>
                  </a:lnTo>
                  <a:lnTo>
                    <a:pt x="13613" y="3971"/>
                  </a:lnTo>
                  <a:lnTo>
                    <a:pt x="13554" y="3964"/>
                  </a:lnTo>
                  <a:lnTo>
                    <a:pt x="13507" y="3964"/>
                  </a:lnTo>
                  <a:lnTo>
                    <a:pt x="13294" y="4006"/>
                  </a:lnTo>
                  <a:lnTo>
                    <a:pt x="13246" y="4006"/>
                  </a:lnTo>
                  <a:lnTo>
                    <a:pt x="13164" y="4033"/>
                  </a:lnTo>
                  <a:lnTo>
                    <a:pt x="13105" y="4047"/>
                  </a:lnTo>
                  <a:lnTo>
                    <a:pt x="13069" y="4040"/>
                  </a:lnTo>
                  <a:lnTo>
                    <a:pt x="13057" y="4020"/>
                  </a:lnTo>
                  <a:lnTo>
                    <a:pt x="13069" y="3999"/>
                  </a:lnTo>
                  <a:lnTo>
                    <a:pt x="13057" y="3985"/>
                  </a:lnTo>
                  <a:lnTo>
                    <a:pt x="13034" y="3978"/>
                  </a:lnTo>
                  <a:lnTo>
                    <a:pt x="12963" y="3978"/>
                  </a:lnTo>
                  <a:lnTo>
                    <a:pt x="12904" y="3964"/>
                  </a:lnTo>
                  <a:lnTo>
                    <a:pt x="12856" y="3964"/>
                  </a:lnTo>
                  <a:lnTo>
                    <a:pt x="12821" y="3971"/>
                  </a:lnTo>
                  <a:lnTo>
                    <a:pt x="12797" y="3985"/>
                  </a:lnTo>
                  <a:lnTo>
                    <a:pt x="12762" y="3992"/>
                  </a:lnTo>
                  <a:lnTo>
                    <a:pt x="12667" y="3992"/>
                  </a:lnTo>
                  <a:lnTo>
                    <a:pt x="12561" y="3971"/>
                  </a:lnTo>
                  <a:lnTo>
                    <a:pt x="12525" y="3971"/>
                  </a:lnTo>
                  <a:lnTo>
                    <a:pt x="12490" y="3971"/>
                  </a:lnTo>
                  <a:lnTo>
                    <a:pt x="12466" y="3971"/>
                  </a:lnTo>
                  <a:lnTo>
                    <a:pt x="12466" y="3957"/>
                  </a:lnTo>
                  <a:lnTo>
                    <a:pt x="12454" y="3944"/>
                  </a:lnTo>
                  <a:lnTo>
                    <a:pt x="12407" y="3944"/>
                  </a:lnTo>
                  <a:lnTo>
                    <a:pt x="12289" y="3944"/>
                  </a:lnTo>
                  <a:lnTo>
                    <a:pt x="12229" y="3930"/>
                  </a:lnTo>
                  <a:lnTo>
                    <a:pt x="12182" y="3916"/>
                  </a:lnTo>
                  <a:lnTo>
                    <a:pt x="12147" y="3916"/>
                  </a:lnTo>
                  <a:lnTo>
                    <a:pt x="12087" y="3937"/>
                  </a:lnTo>
                  <a:lnTo>
                    <a:pt x="12016" y="3999"/>
                  </a:lnTo>
                  <a:lnTo>
                    <a:pt x="11946" y="4047"/>
                  </a:lnTo>
                  <a:lnTo>
                    <a:pt x="11922" y="4068"/>
                  </a:lnTo>
                  <a:lnTo>
                    <a:pt x="11922" y="4082"/>
                  </a:lnTo>
                  <a:lnTo>
                    <a:pt x="11946" y="4116"/>
                  </a:lnTo>
                  <a:lnTo>
                    <a:pt x="12040" y="4151"/>
                  </a:lnTo>
                  <a:lnTo>
                    <a:pt x="12076" y="4172"/>
                  </a:lnTo>
                  <a:lnTo>
                    <a:pt x="12229" y="4227"/>
                  </a:lnTo>
                  <a:lnTo>
                    <a:pt x="12336" y="4282"/>
                  </a:lnTo>
                  <a:lnTo>
                    <a:pt x="12348" y="4330"/>
                  </a:lnTo>
                  <a:lnTo>
                    <a:pt x="12359" y="4427"/>
                  </a:lnTo>
                  <a:lnTo>
                    <a:pt x="12395" y="4538"/>
                  </a:lnTo>
                  <a:lnTo>
                    <a:pt x="12561" y="4772"/>
                  </a:lnTo>
                  <a:lnTo>
                    <a:pt x="12572" y="4814"/>
                  </a:lnTo>
                  <a:lnTo>
                    <a:pt x="12549" y="4848"/>
                  </a:lnTo>
                  <a:lnTo>
                    <a:pt x="12135" y="5042"/>
                  </a:lnTo>
                  <a:lnTo>
                    <a:pt x="11946" y="5104"/>
                  </a:lnTo>
                  <a:lnTo>
                    <a:pt x="11827" y="5125"/>
                  </a:lnTo>
                  <a:lnTo>
                    <a:pt x="11650" y="5132"/>
                  </a:lnTo>
                  <a:lnTo>
                    <a:pt x="11472" y="5166"/>
                  </a:lnTo>
                  <a:lnTo>
                    <a:pt x="11354" y="5201"/>
                  </a:lnTo>
                  <a:lnTo>
                    <a:pt x="11342" y="5207"/>
                  </a:lnTo>
                  <a:lnTo>
                    <a:pt x="11342" y="5207"/>
                  </a:lnTo>
                  <a:lnTo>
                    <a:pt x="11212" y="5207"/>
                  </a:lnTo>
                  <a:lnTo>
                    <a:pt x="11141" y="5194"/>
                  </a:lnTo>
                  <a:lnTo>
                    <a:pt x="10976" y="5145"/>
                  </a:lnTo>
                  <a:lnTo>
                    <a:pt x="10905" y="5138"/>
                  </a:lnTo>
                  <a:lnTo>
                    <a:pt x="10846" y="5138"/>
                  </a:lnTo>
                  <a:lnTo>
                    <a:pt x="10763" y="5145"/>
                  </a:lnTo>
                  <a:lnTo>
                    <a:pt x="10609" y="5138"/>
                  </a:lnTo>
                  <a:lnTo>
                    <a:pt x="10337" y="5069"/>
                  </a:lnTo>
                  <a:lnTo>
                    <a:pt x="10195" y="5062"/>
                  </a:lnTo>
                  <a:lnTo>
                    <a:pt x="9911" y="5097"/>
                  </a:lnTo>
                  <a:lnTo>
                    <a:pt x="9627" y="5166"/>
                  </a:lnTo>
                  <a:lnTo>
                    <a:pt x="9474" y="5180"/>
                  </a:lnTo>
                  <a:lnTo>
                    <a:pt x="9284" y="5180"/>
                  </a:lnTo>
                  <a:lnTo>
                    <a:pt x="8811" y="5180"/>
                  </a:lnTo>
                  <a:lnTo>
                    <a:pt x="8125" y="5180"/>
                  </a:lnTo>
                  <a:lnTo>
                    <a:pt x="7345" y="5180"/>
                  </a:lnTo>
                  <a:lnTo>
                    <a:pt x="6564" y="5180"/>
                  </a:lnTo>
                  <a:lnTo>
                    <a:pt x="5878" y="5180"/>
                  </a:lnTo>
                  <a:lnTo>
                    <a:pt x="5393" y="5180"/>
                  </a:lnTo>
                  <a:lnTo>
                    <a:pt x="5216" y="5180"/>
                  </a:lnTo>
                  <a:lnTo>
                    <a:pt x="4932" y="5180"/>
                  </a:lnTo>
                  <a:lnTo>
                    <a:pt x="4991" y="5159"/>
                  </a:lnTo>
                  <a:lnTo>
                    <a:pt x="5027" y="5145"/>
                  </a:lnTo>
                  <a:lnTo>
                    <a:pt x="5039" y="5132"/>
                  </a:lnTo>
                  <a:lnTo>
                    <a:pt x="5027" y="5104"/>
                  </a:lnTo>
                  <a:lnTo>
                    <a:pt x="5039" y="5083"/>
                  </a:lnTo>
                  <a:lnTo>
                    <a:pt x="5074" y="5069"/>
                  </a:lnTo>
                  <a:lnTo>
                    <a:pt x="5216" y="5069"/>
                  </a:lnTo>
                  <a:lnTo>
                    <a:pt x="5228" y="5028"/>
                  </a:lnTo>
                  <a:lnTo>
                    <a:pt x="5216" y="4980"/>
                  </a:lnTo>
                  <a:lnTo>
                    <a:pt x="5251" y="4952"/>
                  </a:lnTo>
                  <a:lnTo>
                    <a:pt x="5346" y="4945"/>
                  </a:lnTo>
                  <a:lnTo>
                    <a:pt x="5370" y="4938"/>
                  </a:lnTo>
                  <a:lnTo>
                    <a:pt x="5299" y="4869"/>
                  </a:lnTo>
                  <a:lnTo>
                    <a:pt x="5074" y="4538"/>
                  </a:lnTo>
                  <a:lnTo>
                    <a:pt x="5039" y="4524"/>
                  </a:lnTo>
                  <a:lnTo>
                    <a:pt x="5015" y="4538"/>
                  </a:lnTo>
                  <a:lnTo>
                    <a:pt x="5015" y="4579"/>
                  </a:lnTo>
                  <a:lnTo>
                    <a:pt x="5015" y="4600"/>
                  </a:lnTo>
                  <a:lnTo>
                    <a:pt x="4979" y="4614"/>
                  </a:lnTo>
                  <a:lnTo>
                    <a:pt x="4956" y="4620"/>
                  </a:lnTo>
                  <a:lnTo>
                    <a:pt x="4873" y="4634"/>
                  </a:lnTo>
                  <a:lnTo>
                    <a:pt x="4790" y="4655"/>
                  </a:lnTo>
                  <a:lnTo>
                    <a:pt x="4731" y="4683"/>
                  </a:lnTo>
                  <a:lnTo>
                    <a:pt x="4696" y="4724"/>
                  </a:lnTo>
                  <a:lnTo>
                    <a:pt x="4601" y="4869"/>
                  </a:lnTo>
                  <a:lnTo>
                    <a:pt x="4530" y="4966"/>
                  </a:lnTo>
                  <a:lnTo>
                    <a:pt x="4424" y="5049"/>
                  </a:lnTo>
                  <a:lnTo>
                    <a:pt x="4294" y="5111"/>
                  </a:lnTo>
                  <a:lnTo>
                    <a:pt x="4175" y="5138"/>
                  </a:lnTo>
                  <a:lnTo>
                    <a:pt x="4033" y="5132"/>
                  </a:lnTo>
                  <a:lnTo>
                    <a:pt x="3891" y="5111"/>
                  </a:lnTo>
                  <a:lnTo>
                    <a:pt x="3773" y="5090"/>
                  </a:lnTo>
                  <a:lnTo>
                    <a:pt x="3619" y="5035"/>
                  </a:lnTo>
                  <a:lnTo>
                    <a:pt x="3501" y="4973"/>
                  </a:lnTo>
                  <a:lnTo>
                    <a:pt x="3040" y="4614"/>
                  </a:lnTo>
                  <a:lnTo>
                    <a:pt x="2744" y="4434"/>
                  </a:lnTo>
                  <a:lnTo>
                    <a:pt x="2602" y="4393"/>
                  </a:lnTo>
                  <a:lnTo>
                    <a:pt x="2496" y="4337"/>
                  </a:lnTo>
                  <a:lnTo>
                    <a:pt x="2437" y="4317"/>
                  </a:lnTo>
                  <a:lnTo>
                    <a:pt x="2295" y="4303"/>
                  </a:lnTo>
                  <a:lnTo>
                    <a:pt x="2259" y="4296"/>
                  </a:lnTo>
                  <a:lnTo>
                    <a:pt x="2200" y="4254"/>
                  </a:lnTo>
                  <a:lnTo>
                    <a:pt x="2165" y="4241"/>
                  </a:lnTo>
                  <a:lnTo>
                    <a:pt x="2106" y="4247"/>
                  </a:lnTo>
                  <a:lnTo>
                    <a:pt x="1940" y="4282"/>
                  </a:lnTo>
                  <a:lnTo>
                    <a:pt x="1881" y="4296"/>
                  </a:lnTo>
                  <a:lnTo>
                    <a:pt x="1786" y="4351"/>
                  </a:lnTo>
                  <a:lnTo>
                    <a:pt x="1703" y="4434"/>
                  </a:lnTo>
                  <a:lnTo>
                    <a:pt x="1585" y="4614"/>
                  </a:lnTo>
                  <a:lnTo>
                    <a:pt x="1491" y="4703"/>
                  </a:lnTo>
                  <a:lnTo>
                    <a:pt x="1077" y="5028"/>
                  </a:lnTo>
                  <a:lnTo>
                    <a:pt x="935" y="5201"/>
                  </a:lnTo>
                  <a:lnTo>
                    <a:pt x="805" y="5435"/>
                  </a:lnTo>
                  <a:lnTo>
                    <a:pt x="769" y="5580"/>
                  </a:lnTo>
                  <a:lnTo>
                    <a:pt x="864" y="6223"/>
                  </a:lnTo>
                  <a:lnTo>
                    <a:pt x="840" y="6340"/>
                  </a:lnTo>
                  <a:lnTo>
                    <a:pt x="816" y="6395"/>
                  </a:lnTo>
                  <a:lnTo>
                    <a:pt x="734" y="6402"/>
                  </a:lnTo>
                  <a:lnTo>
                    <a:pt x="402" y="6347"/>
                  </a:lnTo>
                  <a:lnTo>
                    <a:pt x="154" y="6306"/>
                  </a:lnTo>
                  <a:lnTo>
                    <a:pt x="0" y="6292"/>
                  </a:lnTo>
                  <a:lnTo>
                    <a:pt x="83" y="6195"/>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16;p22">
              <a:extLst>
                <a:ext uri="{FF2B5EF4-FFF2-40B4-BE49-F238E27FC236}">
                  <a16:creationId xmlns:a16="http://schemas.microsoft.com/office/drawing/2014/main" id="{D535AB6F-7CF4-3224-F1D6-6E39CF35DC03}"/>
                </a:ext>
              </a:extLst>
            </p:cNvPr>
            <p:cNvSpPr/>
            <p:nvPr/>
          </p:nvSpPr>
          <p:spPr>
            <a:xfrm flipH="1">
              <a:off x="4119793" y="2588453"/>
              <a:ext cx="427786" cy="452949"/>
            </a:xfrm>
            <a:custGeom>
              <a:avLst/>
              <a:gdLst/>
              <a:ahLst/>
              <a:cxnLst/>
              <a:rect l="l" t="t" r="r" b="b"/>
              <a:pathLst>
                <a:path w="7027" h="4752" extrusionOk="0">
                  <a:moveTo>
                    <a:pt x="60" y="2452"/>
                  </a:moveTo>
                  <a:lnTo>
                    <a:pt x="84" y="2459"/>
                  </a:lnTo>
                  <a:lnTo>
                    <a:pt x="95" y="2473"/>
                  </a:lnTo>
                  <a:lnTo>
                    <a:pt x="84" y="2487"/>
                  </a:lnTo>
                  <a:lnTo>
                    <a:pt x="84" y="2501"/>
                  </a:lnTo>
                  <a:lnTo>
                    <a:pt x="95" y="2507"/>
                  </a:lnTo>
                  <a:lnTo>
                    <a:pt x="143" y="2556"/>
                  </a:lnTo>
                  <a:lnTo>
                    <a:pt x="155" y="2576"/>
                  </a:lnTo>
                  <a:lnTo>
                    <a:pt x="190" y="2590"/>
                  </a:lnTo>
                  <a:lnTo>
                    <a:pt x="237" y="2604"/>
                  </a:lnTo>
                  <a:lnTo>
                    <a:pt x="391" y="2611"/>
                  </a:lnTo>
                  <a:lnTo>
                    <a:pt x="545" y="2576"/>
                  </a:lnTo>
                  <a:lnTo>
                    <a:pt x="640" y="2576"/>
                  </a:lnTo>
                  <a:lnTo>
                    <a:pt x="663" y="2535"/>
                  </a:lnTo>
                  <a:lnTo>
                    <a:pt x="675" y="2473"/>
                  </a:lnTo>
                  <a:lnTo>
                    <a:pt x="710" y="2459"/>
                  </a:lnTo>
                  <a:lnTo>
                    <a:pt x="746" y="2452"/>
                  </a:lnTo>
                  <a:lnTo>
                    <a:pt x="781" y="2452"/>
                  </a:lnTo>
                  <a:lnTo>
                    <a:pt x="817" y="2452"/>
                  </a:lnTo>
                  <a:lnTo>
                    <a:pt x="888" y="2466"/>
                  </a:lnTo>
                  <a:lnTo>
                    <a:pt x="935" y="2459"/>
                  </a:lnTo>
                  <a:lnTo>
                    <a:pt x="959" y="2438"/>
                  </a:lnTo>
                  <a:lnTo>
                    <a:pt x="982" y="2418"/>
                  </a:lnTo>
                  <a:lnTo>
                    <a:pt x="1053" y="2342"/>
                  </a:lnTo>
                  <a:lnTo>
                    <a:pt x="1207" y="2307"/>
                  </a:lnTo>
                  <a:lnTo>
                    <a:pt x="1219" y="2293"/>
                  </a:lnTo>
                  <a:lnTo>
                    <a:pt x="1195" y="2259"/>
                  </a:lnTo>
                  <a:lnTo>
                    <a:pt x="1231" y="2231"/>
                  </a:lnTo>
                  <a:lnTo>
                    <a:pt x="1278" y="2197"/>
                  </a:lnTo>
                  <a:lnTo>
                    <a:pt x="1337" y="2141"/>
                  </a:lnTo>
                  <a:lnTo>
                    <a:pt x="1373" y="2128"/>
                  </a:lnTo>
                  <a:lnTo>
                    <a:pt x="1491" y="2107"/>
                  </a:lnTo>
                  <a:lnTo>
                    <a:pt x="1799" y="2107"/>
                  </a:lnTo>
                  <a:lnTo>
                    <a:pt x="1881" y="2038"/>
                  </a:lnTo>
                  <a:lnTo>
                    <a:pt x="1881" y="2003"/>
                  </a:lnTo>
                  <a:lnTo>
                    <a:pt x="1763" y="1872"/>
                  </a:lnTo>
                  <a:lnTo>
                    <a:pt x="1775" y="1803"/>
                  </a:lnTo>
                  <a:lnTo>
                    <a:pt x="1633" y="1734"/>
                  </a:lnTo>
                  <a:lnTo>
                    <a:pt x="1621" y="1706"/>
                  </a:lnTo>
                  <a:lnTo>
                    <a:pt x="1680" y="1644"/>
                  </a:lnTo>
                  <a:lnTo>
                    <a:pt x="1692" y="1596"/>
                  </a:lnTo>
                  <a:lnTo>
                    <a:pt x="1668" y="1561"/>
                  </a:lnTo>
                  <a:lnTo>
                    <a:pt x="1680" y="1534"/>
                  </a:lnTo>
                  <a:lnTo>
                    <a:pt x="1775" y="1444"/>
                  </a:lnTo>
                  <a:lnTo>
                    <a:pt x="1810" y="1382"/>
                  </a:lnTo>
                  <a:lnTo>
                    <a:pt x="1799" y="1320"/>
                  </a:lnTo>
                  <a:lnTo>
                    <a:pt x="1858" y="1264"/>
                  </a:lnTo>
                  <a:lnTo>
                    <a:pt x="1870" y="1250"/>
                  </a:lnTo>
                  <a:lnTo>
                    <a:pt x="1940" y="1216"/>
                  </a:lnTo>
                  <a:lnTo>
                    <a:pt x="2035" y="1174"/>
                  </a:lnTo>
                  <a:lnTo>
                    <a:pt x="2059" y="1147"/>
                  </a:lnTo>
                  <a:lnTo>
                    <a:pt x="2071" y="1112"/>
                  </a:lnTo>
                  <a:lnTo>
                    <a:pt x="2071" y="1092"/>
                  </a:lnTo>
                  <a:lnTo>
                    <a:pt x="2047" y="1057"/>
                  </a:lnTo>
                  <a:lnTo>
                    <a:pt x="2023" y="1029"/>
                  </a:lnTo>
                  <a:lnTo>
                    <a:pt x="2059" y="1009"/>
                  </a:lnTo>
                  <a:lnTo>
                    <a:pt x="2059" y="988"/>
                  </a:lnTo>
                  <a:lnTo>
                    <a:pt x="2059" y="988"/>
                  </a:lnTo>
                  <a:lnTo>
                    <a:pt x="2094" y="974"/>
                  </a:lnTo>
                  <a:lnTo>
                    <a:pt x="2248" y="891"/>
                  </a:lnTo>
                  <a:lnTo>
                    <a:pt x="2295" y="843"/>
                  </a:lnTo>
                  <a:lnTo>
                    <a:pt x="2295" y="822"/>
                  </a:lnTo>
                  <a:lnTo>
                    <a:pt x="2319" y="815"/>
                  </a:lnTo>
                  <a:lnTo>
                    <a:pt x="2354" y="822"/>
                  </a:lnTo>
                  <a:lnTo>
                    <a:pt x="2402" y="822"/>
                  </a:lnTo>
                  <a:lnTo>
                    <a:pt x="2461" y="808"/>
                  </a:lnTo>
                  <a:lnTo>
                    <a:pt x="2544" y="760"/>
                  </a:lnTo>
                  <a:lnTo>
                    <a:pt x="2626" y="774"/>
                  </a:lnTo>
                  <a:lnTo>
                    <a:pt x="2827" y="719"/>
                  </a:lnTo>
                  <a:lnTo>
                    <a:pt x="2827" y="601"/>
                  </a:lnTo>
                  <a:lnTo>
                    <a:pt x="2851" y="587"/>
                  </a:lnTo>
                  <a:lnTo>
                    <a:pt x="2875" y="587"/>
                  </a:lnTo>
                  <a:lnTo>
                    <a:pt x="2910" y="594"/>
                  </a:lnTo>
                  <a:lnTo>
                    <a:pt x="2946" y="601"/>
                  </a:lnTo>
                  <a:lnTo>
                    <a:pt x="3029" y="650"/>
                  </a:lnTo>
                  <a:lnTo>
                    <a:pt x="3241" y="774"/>
                  </a:lnTo>
                  <a:lnTo>
                    <a:pt x="3241" y="815"/>
                  </a:lnTo>
                  <a:lnTo>
                    <a:pt x="3265" y="864"/>
                  </a:lnTo>
                  <a:lnTo>
                    <a:pt x="3372" y="884"/>
                  </a:lnTo>
                  <a:lnTo>
                    <a:pt x="3620" y="1016"/>
                  </a:lnTo>
                  <a:lnTo>
                    <a:pt x="3797" y="960"/>
                  </a:lnTo>
                  <a:lnTo>
                    <a:pt x="3856" y="953"/>
                  </a:lnTo>
                  <a:lnTo>
                    <a:pt x="3916" y="933"/>
                  </a:lnTo>
                  <a:lnTo>
                    <a:pt x="3963" y="912"/>
                  </a:lnTo>
                  <a:lnTo>
                    <a:pt x="3998" y="878"/>
                  </a:lnTo>
                  <a:lnTo>
                    <a:pt x="3998" y="836"/>
                  </a:lnTo>
                  <a:lnTo>
                    <a:pt x="4188" y="836"/>
                  </a:lnTo>
                  <a:lnTo>
                    <a:pt x="4223" y="829"/>
                  </a:lnTo>
                  <a:lnTo>
                    <a:pt x="4294" y="808"/>
                  </a:lnTo>
                  <a:lnTo>
                    <a:pt x="4424" y="767"/>
                  </a:lnTo>
                  <a:lnTo>
                    <a:pt x="4507" y="767"/>
                  </a:lnTo>
                  <a:lnTo>
                    <a:pt x="4554" y="767"/>
                  </a:lnTo>
                  <a:lnTo>
                    <a:pt x="4578" y="753"/>
                  </a:lnTo>
                  <a:lnTo>
                    <a:pt x="4578" y="732"/>
                  </a:lnTo>
                  <a:lnTo>
                    <a:pt x="4578" y="698"/>
                  </a:lnTo>
                  <a:lnTo>
                    <a:pt x="4578" y="677"/>
                  </a:lnTo>
                  <a:lnTo>
                    <a:pt x="4602" y="636"/>
                  </a:lnTo>
                  <a:lnTo>
                    <a:pt x="4767" y="539"/>
                  </a:lnTo>
                  <a:lnTo>
                    <a:pt x="4814" y="477"/>
                  </a:lnTo>
                  <a:lnTo>
                    <a:pt x="4826" y="456"/>
                  </a:lnTo>
                  <a:lnTo>
                    <a:pt x="4814" y="429"/>
                  </a:lnTo>
                  <a:lnTo>
                    <a:pt x="4767" y="380"/>
                  </a:lnTo>
                  <a:lnTo>
                    <a:pt x="4732" y="353"/>
                  </a:lnTo>
                  <a:lnTo>
                    <a:pt x="4720" y="325"/>
                  </a:lnTo>
                  <a:lnTo>
                    <a:pt x="4732" y="304"/>
                  </a:lnTo>
                  <a:lnTo>
                    <a:pt x="4755" y="284"/>
                  </a:lnTo>
                  <a:lnTo>
                    <a:pt x="4779" y="249"/>
                  </a:lnTo>
                  <a:lnTo>
                    <a:pt x="4779" y="208"/>
                  </a:lnTo>
                  <a:lnTo>
                    <a:pt x="4779" y="180"/>
                  </a:lnTo>
                  <a:lnTo>
                    <a:pt x="4779" y="166"/>
                  </a:lnTo>
                  <a:lnTo>
                    <a:pt x="4814" y="139"/>
                  </a:lnTo>
                  <a:lnTo>
                    <a:pt x="4814" y="118"/>
                  </a:lnTo>
                  <a:lnTo>
                    <a:pt x="4814" y="97"/>
                  </a:lnTo>
                  <a:lnTo>
                    <a:pt x="4814" y="83"/>
                  </a:lnTo>
                  <a:lnTo>
                    <a:pt x="4814" y="76"/>
                  </a:lnTo>
                  <a:lnTo>
                    <a:pt x="4826" y="69"/>
                  </a:lnTo>
                  <a:lnTo>
                    <a:pt x="4838" y="69"/>
                  </a:lnTo>
                  <a:lnTo>
                    <a:pt x="4862" y="63"/>
                  </a:lnTo>
                  <a:lnTo>
                    <a:pt x="4874" y="56"/>
                  </a:lnTo>
                  <a:lnTo>
                    <a:pt x="4874" y="42"/>
                  </a:lnTo>
                  <a:lnTo>
                    <a:pt x="4885" y="35"/>
                  </a:lnTo>
                  <a:lnTo>
                    <a:pt x="4897" y="21"/>
                  </a:lnTo>
                  <a:lnTo>
                    <a:pt x="4921" y="0"/>
                  </a:lnTo>
                  <a:lnTo>
                    <a:pt x="4945" y="0"/>
                  </a:lnTo>
                  <a:lnTo>
                    <a:pt x="5004" y="21"/>
                  </a:lnTo>
                  <a:lnTo>
                    <a:pt x="5122" y="83"/>
                  </a:lnTo>
                  <a:lnTo>
                    <a:pt x="5181" y="104"/>
                  </a:lnTo>
                  <a:lnTo>
                    <a:pt x="5217" y="118"/>
                  </a:lnTo>
                  <a:lnTo>
                    <a:pt x="5311" y="132"/>
                  </a:lnTo>
                  <a:lnTo>
                    <a:pt x="5489" y="111"/>
                  </a:lnTo>
                  <a:lnTo>
                    <a:pt x="5536" y="104"/>
                  </a:lnTo>
                  <a:lnTo>
                    <a:pt x="5595" y="90"/>
                  </a:lnTo>
                  <a:lnTo>
                    <a:pt x="5666" y="83"/>
                  </a:lnTo>
                  <a:lnTo>
                    <a:pt x="5690" y="83"/>
                  </a:lnTo>
                  <a:lnTo>
                    <a:pt x="5737" y="104"/>
                  </a:lnTo>
                  <a:lnTo>
                    <a:pt x="5820" y="132"/>
                  </a:lnTo>
                  <a:lnTo>
                    <a:pt x="6033" y="152"/>
                  </a:lnTo>
                  <a:lnTo>
                    <a:pt x="6092" y="166"/>
                  </a:lnTo>
                  <a:lnTo>
                    <a:pt x="6092" y="242"/>
                  </a:lnTo>
                  <a:lnTo>
                    <a:pt x="6092" y="256"/>
                  </a:lnTo>
                  <a:lnTo>
                    <a:pt x="6080" y="263"/>
                  </a:lnTo>
                  <a:lnTo>
                    <a:pt x="6068" y="270"/>
                  </a:lnTo>
                  <a:lnTo>
                    <a:pt x="6033" y="277"/>
                  </a:lnTo>
                  <a:lnTo>
                    <a:pt x="6044" y="290"/>
                  </a:lnTo>
                  <a:lnTo>
                    <a:pt x="6056" y="304"/>
                  </a:lnTo>
                  <a:lnTo>
                    <a:pt x="6080" y="332"/>
                  </a:lnTo>
                  <a:lnTo>
                    <a:pt x="6104" y="353"/>
                  </a:lnTo>
                  <a:lnTo>
                    <a:pt x="6115" y="373"/>
                  </a:lnTo>
                  <a:lnTo>
                    <a:pt x="6080" y="380"/>
                  </a:lnTo>
                  <a:lnTo>
                    <a:pt x="6056" y="408"/>
                  </a:lnTo>
                  <a:lnTo>
                    <a:pt x="6080" y="470"/>
                  </a:lnTo>
                  <a:lnTo>
                    <a:pt x="6151" y="567"/>
                  </a:lnTo>
                  <a:lnTo>
                    <a:pt x="6092" y="581"/>
                  </a:lnTo>
                  <a:lnTo>
                    <a:pt x="6068" y="594"/>
                  </a:lnTo>
                  <a:lnTo>
                    <a:pt x="6092" y="608"/>
                  </a:lnTo>
                  <a:lnTo>
                    <a:pt x="6163" y="615"/>
                  </a:lnTo>
                  <a:lnTo>
                    <a:pt x="6210" y="622"/>
                  </a:lnTo>
                  <a:lnTo>
                    <a:pt x="6222" y="643"/>
                  </a:lnTo>
                  <a:lnTo>
                    <a:pt x="6198" y="670"/>
                  </a:lnTo>
                  <a:lnTo>
                    <a:pt x="6151" y="677"/>
                  </a:lnTo>
                  <a:lnTo>
                    <a:pt x="6175" y="712"/>
                  </a:lnTo>
                  <a:lnTo>
                    <a:pt x="6175" y="753"/>
                  </a:lnTo>
                  <a:lnTo>
                    <a:pt x="6163" y="795"/>
                  </a:lnTo>
                  <a:lnTo>
                    <a:pt x="6151" y="829"/>
                  </a:lnTo>
                  <a:lnTo>
                    <a:pt x="6198" y="836"/>
                  </a:lnTo>
                  <a:lnTo>
                    <a:pt x="6210" y="850"/>
                  </a:lnTo>
                  <a:lnTo>
                    <a:pt x="6198" y="898"/>
                  </a:lnTo>
                  <a:lnTo>
                    <a:pt x="6210" y="912"/>
                  </a:lnTo>
                  <a:lnTo>
                    <a:pt x="6234" y="919"/>
                  </a:lnTo>
                  <a:lnTo>
                    <a:pt x="6269" y="933"/>
                  </a:lnTo>
                  <a:lnTo>
                    <a:pt x="6293" y="995"/>
                  </a:lnTo>
                  <a:lnTo>
                    <a:pt x="6364" y="1071"/>
                  </a:lnTo>
                  <a:lnTo>
                    <a:pt x="6376" y="1112"/>
                  </a:lnTo>
                  <a:lnTo>
                    <a:pt x="6387" y="1126"/>
                  </a:lnTo>
                  <a:lnTo>
                    <a:pt x="6447" y="1161"/>
                  </a:lnTo>
                  <a:lnTo>
                    <a:pt x="6470" y="1168"/>
                  </a:lnTo>
                  <a:lnTo>
                    <a:pt x="6494" y="1174"/>
                  </a:lnTo>
                  <a:lnTo>
                    <a:pt x="6482" y="1202"/>
                  </a:lnTo>
                  <a:lnTo>
                    <a:pt x="6482" y="1202"/>
                  </a:lnTo>
                  <a:lnTo>
                    <a:pt x="6458" y="1250"/>
                  </a:lnTo>
                  <a:lnTo>
                    <a:pt x="6435" y="1610"/>
                  </a:lnTo>
                  <a:lnTo>
                    <a:pt x="6482" y="1748"/>
                  </a:lnTo>
                  <a:lnTo>
                    <a:pt x="6482" y="1796"/>
                  </a:lnTo>
                  <a:lnTo>
                    <a:pt x="6470" y="1824"/>
                  </a:lnTo>
                  <a:lnTo>
                    <a:pt x="6423" y="1872"/>
                  </a:lnTo>
                  <a:lnTo>
                    <a:pt x="6411" y="1886"/>
                  </a:lnTo>
                  <a:lnTo>
                    <a:pt x="6423" y="1900"/>
                  </a:lnTo>
                  <a:lnTo>
                    <a:pt x="6517" y="1920"/>
                  </a:lnTo>
                  <a:lnTo>
                    <a:pt x="6541" y="1934"/>
                  </a:lnTo>
                  <a:lnTo>
                    <a:pt x="6529" y="1948"/>
                  </a:lnTo>
                  <a:lnTo>
                    <a:pt x="6482" y="2024"/>
                  </a:lnTo>
                  <a:lnTo>
                    <a:pt x="6494" y="2052"/>
                  </a:lnTo>
                  <a:lnTo>
                    <a:pt x="6494" y="2065"/>
                  </a:lnTo>
                  <a:lnTo>
                    <a:pt x="6506" y="2086"/>
                  </a:lnTo>
                  <a:lnTo>
                    <a:pt x="6482" y="2100"/>
                  </a:lnTo>
                  <a:lnTo>
                    <a:pt x="6529" y="2114"/>
                  </a:lnTo>
                  <a:lnTo>
                    <a:pt x="6553" y="2134"/>
                  </a:lnTo>
                  <a:lnTo>
                    <a:pt x="6565" y="2162"/>
                  </a:lnTo>
                  <a:lnTo>
                    <a:pt x="6565" y="2197"/>
                  </a:lnTo>
                  <a:lnTo>
                    <a:pt x="6541" y="2300"/>
                  </a:lnTo>
                  <a:lnTo>
                    <a:pt x="6553" y="2335"/>
                  </a:lnTo>
                  <a:lnTo>
                    <a:pt x="6600" y="2362"/>
                  </a:lnTo>
                  <a:lnTo>
                    <a:pt x="6612" y="2390"/>
                  </a:lnTo>
                  <a:lnTo>
                    <a:pt x="6636" y="2411"/>
                  </a:lnTo>
                  <a:lnTo>
                    <a:pt x="6671" y="2425"/>
                  </a:lnTo>
                  <a:lnTo>
                    <a:pt x="6719" y="2431"/>
                  </a:lnTo>
                  <a:lnTo>
                    <a:pt x="6766" y="2445"/>
                  </a:lnTo>
                  <a:lnTo>
                    <a:pt x="6790" y="2480"/>
                  </a:lnTo>
                  <a:lnTo>
                    <a:pt x="6778" y="2501"/>
                  </a:lnTo>
                  <a:lnTo>
                    <a:pt x="6719" y="2549"/>
                  </a:lnTo>
                  <a:lnTo>
                    <a:pt x="6719" y="2556"/>
                  </a:lnTo>
                  <a:lnTo>
                    <a:pt x="6730" y="2563"/>
                  </a:lnTo>
                  <a:lnTo>
                    <a:pt x="6730" y="2576"/>
                  </a:lnTo>
                  <a:lnTo>
                    <a:pt x="6719" y="2590"/>
                  </a:lnTo>
                  <a:lnTo>
                    <a:pt x="6707" y="2604"/>
                  </a:lnTo>
                  <a:lnTo>
                    <a:pt x="6671" y="2611"/>
                  </a:lnTo>
                  <a:lnTo>
                    <a:pt x="6648" y="2618"/>
                  </a:lnTo>
                  <a:lnTo>
                    <a:pt x="6648" y="2632"/>
                  </a:lnTo>
                  <a:lnTo>
                    <a:pt x="6659" y="2659"/>
                  </a:lnTo>
                  <a:lnTo>
                    <a:pt x="6719" y="2701"/>
                  </a:lnTo>
                  <a:lnTo>
                    <a:pt x="6742" y="2735"/>
                  </a:lnTo>
                  <a:lnTo>
                    <a:pt x="6707" y="2756"/>
                  </a:lnTo>
                  <a:lnTo>
                    <a:pt x="6695" y="2770"/>
                  </a:lnTo>
                  <a:lnTo>
                    <a:pt x="6742" y="2777"/>
                  </a:lnTo>
                  <a:lnTo>
                    <a:pt x="6695" y="2873"/>
                  </a:lnTo>
                  <a:lnTo>
                    <a:pt x="6707" y="2963"/>
                  </a:lnTo>
                  <a:lnTo>
                    <a:pt x="6742" y="3046"/>
                  </a:lnTo>
                  <a:lnTo>
                    <a:pt x="7014" y="3398"/>
                  </a:lnTo>
                  <a:lnTo>
                    <a:pt x="7026" y="3467"/>
                  </a:lnTo>
                  <a:lnTo>
                    <a:pt x="6991" y="3488"/>
                  </a:lnTo>
                  <a:lnTo>
                    <a:pt x="6908" y="3488"/>
                  </a:lnTo>
                  <a:lnTo>
                    <a:pt x="6801" y="3474"/>
                  </a:lnTo>
                  <a:lnTo>
                    <a:pt x="6707" y="3467"/>
                  </a:lnTo>
                  <a:lnTo>
                    <a:pt x="6612" y="3460"/>
                  </a:lnTo>
                  <a:lnTo>
                    <a:pt x="6612" y="3481"/>
                  </a:lnTo>
                  <a:lnTo>
                    <a:pt x="6529" y="3509"/>
                  </a:lnTo>
                  <a:lnTo>
                    <a:pt x="6506" y="3516"/>
                  </a:lnTo>
                  <a:lnTo>
                    <a:pt x="6482" y="3550"/>
                  </a:lnTo>
                  <a:lnTo>
                    <a:pt x="6423" y="3536"/>
                  </a:lnTo>
                  <a:lnTo>
                    <a:pt x="6293" y="3606"/>
                  </a:lnTo>
                  <a:lnTo>
                    <a:pt x="6257" y="3612"/>
                  </a:lnTo>
                  <a:lnTo>
                    <a:pt x="6210" y="3619"/>
                  </a:lnTo>
                  <a:lnTo>
                    <a:pt x="6175" y="3612"/>
                  </a:lnTo>
                  <a:lnTo>
                    <a:pt x="6151" y="3619"/>
                  </a:lnTo>
                  <a:lnTo>
                    <a:pt x="6127" y="3626"/>
                  </a:lnTo>
                  <a:lnTo>
                    <a:pt x="6104" y="3619"/>
                  </a:lnTo>
                  <a:lnTo>
                    <a:pt x="6080" y="3612"/>
                  </a:lnTo>
                  <a:lnTo>
                    <a:pt x="6056" y="3585"/>
                  </a:lnTo>
                  <a:lnTo>
                    <a:pt x="6033" y="3578"/>
                  </a:lnTo>
                  <a:lnTo>
                    <a:pt x="6021" y="3564"/>
                  </a:lnTo>
                  <a:lnTo>
                    <a:pt x="5997" y="3530"/>
                  </a:lnTo>
                  <a:lnTo>
                    <a:pt x="5985" y="3516"/>
                  </a:lnTo>
                  <a:lnTo>
                    <a:pt x="5950" y="3509"/>
                  </a:lnTo>
                  <a:lnTo>
                    <a:pt x="5843" y="3481"/>
                  </a:lnTo>
                  <a:lnTo>
                    <a:pt x="5808" y="3481"/>
                  </a:lnTo>
                  <a:lnTo>
                    <a:pt x="5784" y="3481"/>
                  </a:lnTo>
                  <a:lnTo>
                    <a:pt x="5749" y="3488"/>
                  </a:lnTo>
                  <a:lnTo>
                    <a:pt x="5725" y="3502"/>
                  </a:lnTo>
                  <a:lnTo>
                    <a:pt x="5690" y="3516"/>
                  </a:lnTo>
                  <a:lnTo>
                    <a:pt x="5619" y="3550"/>
                  </a:lnTo>
                  <a:lnTo>
                    <a:pt x="5536" y="3654"/>
                  </a:lnTo>
                  <a:lnTo>
                    <a:pt x="5512" y="3682"/>
                  </a:lnTo>
                  <a:lnTo>
                    <a:pt x="5489" y="3709"/>
                  </a:lnTo>
                  <a:lnTo>
                    <a:pt x="5477" y="3737"/>
                  </a:lnTo>
                  <a:lnTo>
                    <a:pt x="5453" y="3792"/>
                  </a:lnTo>
                  <a:lnTo>
                    <a:pt x="5465" y="3847"/>
                  </a:lnTo>
                  <a:lnTo>
                    <a:pt x="5512" y="3875"/>
                  </a:lnTo>
                  <a:lnTo>
                    <a:pt x="5536" y="3889"/>
                  </a:lnTo>
                  <a:lnTo>
                    <a:pt x="5583" y="3923"/>
                  </a:lnTo>
                  <a:lnTo>
                    <a:pt x="5607" y="3951"/>
                  </a:lnTo>
                  <a:lnTo>
                    <a:pt x="5630" y="3978"/>
                  </a:lnTo>
                  <a:lnTo>
                    <a:pt x="5630" y="4006"/>
                  </a:lnTo>
                  <a:lnTo>
                    <a:pt x="5607" y="4041"/>
                  </a:lnTo>
                  <a:lnTo>
                    <a:pt x="5654" y="4130"/>
                  </a:lnTo>
                  <a:lnTo>
                    <a:pt x="5583" y="4206"/>
                  </a:lnTo>
                  <a:lnTo>
                    <a:pt x="5571" y="4234"/>
                  </a:lnTo>
                  <a:lnTo>
                    <a:pt x="5595" y="4275"/>
                  </a:lnTo>
                  <a:lnTo>
                    <a:pt x="5630" y="4331"/>
                  </a:lnTo>
                  <a:lnTo>
                    <a:pt x="5725" y="4434"/>
                  </a:lnTo>
                  <a:lnTo>
                    <a:pt x="5772" y="4600"/>
                  </a:lnTo>
                  <a:lnTo>
                    <a:pt x="5654" y="4697"/>
                  </a:lnTo>
                  <a:lnTo>
                    <a:pt x="5512" y="4752"/>
                  </a:lnTo>
                  <a:lnTo>
                    <a:pt x="5228" y="4531"/>
                  </a:lnTo>
                  <a:lnTo>
                    <a:pt x="5134" y="4427"/>
                  </a:lnTo>
                  <a:lnTo>
                    <a:pt x="5039" y="4296"/>
                  </a:lnTo>
                  <a:lnTo>
                    <a:pt x="5015" y="4255"/>
                  </a:lnTo>
                  <a:lnTo>
                    <a:pt x="5004" y="4213"/>
                  </a:lnTo>
                  <a:lnTo>
                    <a:pt x="5004" y="4186"/>
                  </a:lnTo>
                  <a:lnTo>
                    <a:pt x="5004" y="4165"/>
                  </a:lnTo>
                  <a:lnTo>
                    <a:pt x="5039" y="4124"/>
                  </a:lnTo>
                  <a:lnTo>
                    <a:pt x="5039" y="4089"/>
                  </a:lnTo>
                  <a:lnTo>
                    <a:pt x="5039" y="4068"/>
                  </a:lnTo>
                  <a:lnTo>
                    <a:pt x="5039" y="4020"/>
                  </a:lnTo>
                  <a:lnTo>
                    <a:pt x="4933" y="3840"/>
                  </a:lnTo>
                  <a:lnTo>
                    <a:pt x="4909" y="3827"/>
                  </a:lnTo>
                  <a:lnTo>
                    <a:pt x="4874" y="3813"/>
                  </a:lnTo>
                  <a:lnTo>
                    <a:pt x="4803" y="3847"/>
                  </a:lnTo>
                  <a:lnTo>
                    <a:pt x="4755" y="3854"/>
                  </a:lnTo>
                  <a:lnTo>
                    <a:pt x="4661" y="3875"/>
                  </a:lnTo>
                  <a:lnTo>
                    <a:pt x="4637" y="3868"/>
                  </a:lnTo>
                  <a:lnTo>
                    <a:pt x="4625" y="3847"/>
                  </a:lnTo>
                  <a:lnTo>
                    <a:pt x="4578" y="3751"/>
                  </a:lnTo>
                  <a:lnTo>
                    <a:pt x="4578" y="3654"/>
                  </a:lnTo>
                  <a:lnTo>
                    <a:pt x="4507" y="3599"/>
                  </a:lnTo>
                  <a:lnTo>
                    <a:pt x="4460" y="3550"/>
                  </a:lnTo>
                  <a:lnTo>
                    <a:pt x="4436" y="3523"/>
                  </a:lnTo>
                  <a:lnTo>
                    <a:pt x="4436" y="3488"/>
                  </a:lnTo>
                  <a:lnTo>
                    <a:pt x="4424" y="3447"/>
                  </a:lnTo>
                  <a:lnTo>
                    <a:pt x="4400" y="3329"/>
                  </a:lnTo>
                  <a:lnTo>
                    <a:pt x="4353" y="3246"/>
                  </a:lnTo>
                  <a:lnTo>
                    <a:pt x="4353" y="3212"/>
                  </a:lnTo>
                  <a:lnTo>
                    <a:pt x="4365" y="3198"/>
                  </a:lnTo>
                  <a:lnTo>
                    <a:pt x="4448" y="3198"/>
                  </a:lnTo>
                  <a:lnTo>
                    <a:pt x="4306" y="2970"/>
                  </a:lnTo>
                  <a:lnTo>
                    <a:pt x="4306" y="2880"/>
                  </a:lnTo>
                  <a:lnTo>
                    <a:pt x="4341" y="2791"/>
                  </a:lnTo>
                  <a:lnTo>
                    <a:pt x="4365" y="2770"/>
                  </a:lnTo>
                  <a:lnTo>
                    <a:pt x="4389" y="2756"/>
                  </a:lnTo>
                  <a:lnTo>
                    <a:pt x="4412" y="2749"/>
                  </a:lnTo>
                  <a:lnTo>
                    <a:pt x="4436" y="2735"/>
                  </a:lnTo>
                  <a:lnTo>
                    <a:pt x="4483" y="2687"/>
                  </a:lnTo>
                  <a:lnTo>
                    <a:pt x="4377" y="2639"/>
                  </a:lnTo>
                  <a:lnTo>
                    <a:pt x="4282" y="2611"/>
                  </a:lnTo>
                  <a:lnTo>
                    <a:pt x="4259" y="2597"/>
                  </a:lnTo>
                  <a:lnTo>
                    <a:pt x="4235" y="2583"/>
                  </a:lnTo>
                  <a:lnTo>
                    <a:pt x="4235" y="2570"/>
                  </a:lnTo>
                  <a:lnTo>
                    <a:pt x="4247" y="2563"/>
                  </a:lnTo>
                  <a:lnTo>
                    <a:pt x="4270" y="2563"/>
                  </a:lnTo>
                  <a:lnTo>
                    <a:pt x="4282" y="2570"/>
                  </a:lnTo>
                  <a:lnTo>
                    <a:pt x="4294" y="2563"/>
                  </a:lnTo>
                  <a:lnTo>
                    <a:pt x="4282" y="2556"/>
                  </a:lnTo>
                  <a:lnTo>
                    <a:pt x="4282" y="2549"/>
                  </a:lnTo>
                  <a:lnTo>
                    <a:pt x="4294" y="2528"/>
                  </a:lnTo>
                  <a:lnTo>
                    <a:pt x="4223" y="2501"/>
                  </a:lnTo>
                  <a:lnTo>
                    <a:pt x="4199" y="2466"/>
                  </a:lnTo>
                  <a:lnTo>
                    <a:pt x="4140" y="2459"/>
                  </a:lnTo>
                  <a:lnTo>
                    <a:pt x="4128" y="2445"/>
                  </a:lnTo>
                  <a:lnTo>
                    <a:pt x="4046" y="2335"/>
                  </a:lnTo>
                  <a:lnTo>
                    <a:pt x="4022" y="2321"/>
                  </a:lnTo>
                  <a:lnTo>
                    <a:pt x="3963" y="2307"/>
                  </a:lnTo>
                  <a:lnTo>
                    <a:pt x="3951" y="2286"/>
                  </a:lnTo>
                  <a:lnTo>
                    <a:pt x="3939" y="2273"/>
                  </a:lnTo>
                  <a:lnTo>
                    <a:pt x="3939" y="2245"/>
                  </a:lnTo>
                  <a:lnTo>
                    <a:pt x="3939" y="2238"/>
                  </a:lnTo>
                  <a:lnTo>
                    <a:pt x="3951" y="2231"/>
                  </a:lnTo>
                  <a:lnTo>
                    <a:pt x="3927" y="2224"/>
                  </a:lnTo>
                  <a:lnTo>
                    <a:pt x="3880" y="2238"/>
                  </a:lnTo>
                  <a:lnTo>
                    <a:pt x="3845" y="2238"/>
                  </a:lnTo>
                  <a:lnTo>
                    <a:pt x="3774" y="2238"/>
                  </a:lnTo>
                  <a:lnTo>
                    <a:pt x="3667" y="2266"/>
                  </a:lnTo>
                  <a:lnTo>
                    <a:pt x="3691" y="2321"/>
                  </a:lnTo>
                  <a:lnTo>
                    <a:pt x="3691" y="2362"/>
                  </a:lnTo>
                  <a:lnTo>
                    <a:pt x="3679" y="2549"/>
                  </a:lnTo>
                  <a:lnTo>
                    <a:pt x="3679" y="2570"/>
                  </a:lnTo>
                  <a:lnTo>
                    <a:pt x="3679" y="2590"/>
                  </a:lnTo>
                  <a:lnTo>
                    <a:pt x="3726" y="2604"/>
                  </a:lnTo>
                  <a:lnTo>
                    <a:pt x="3738" y="2618"/>
                  </a:lnTo>
                  <a:lnTo>
                    <a:pt x="3738" y="2639"/>
                  </a:lnTo>
                  <a:lnTo>
                    <a:pt x="3738" y="2652"/>
                  </a:lnTo>
                  <a:lnTo>
                    <a:pt x="3679" y="2680"/>
                  </a:lnTo>
                  <a:lnTo>
                    <a:pt x="3608" y="2680"/>
                  </a:lnTo>
                  <a:lnTo>
                    <a:pt x="3679" y="2825"/>
                  </a:lnTo>
                  <a:lnTo>
                    <a:pt x="3726" y="2839"/>
                  </a:lnTo>
                  <a:lnTo>
                    <a:pt x="3762" y="2853"/>
                  </a:lnTo>
                  <a:lnTo>
                    <a:pt x="3868" y="2963"/>
                  </a:lnTo>
                  <a:lnTo>
                    <a:pt x="3916" y="2998"/>
                  </a:lnTo>
                  <a:lnTo>
                    <a:pt x="3963" y="3046"/>
                  </a:lnTo>
                  <a:lnTo>
                    <a:pt x="4034" y="3081"/>
                  </a:lnTo>
                  <a:lnTo>
                    <a:pt x="4057" y="3101"/>
                  </a:lnTo>
                  <a:lnTo>
                    <a:pt x="4069" y="3129"/>
                  </a:lnTo>
                  <a:lnTo>
                    <a:pt x="4069" y="3184"/>
                  </a:lnTo>
                  <a:lnTo>
                    <a:pt x="4034" y="3246"/>
                  </a:lnTo>
                  <a:lnTo>
                    <a:pt x="4010" y="3260"/>
                  </a:lnTo>
                  <a:lnTo>
                    <a:pt x="4034" y="3329"/>
                  </a:lnTo>
                  <a:lnTo>
                    <a:pt x="4188" y="3474"/>
                  </a:lnTo>
                  <a:lnTo>
                    <a:pt x="4199" y="3502"/>
                  </a:lnTo>
                  <a:lnTo>
                    <a:pt x="4211" y="3536"/>
                  </a:lnTo>
                  <a:lnTo>
                    <a:pt x="4152" y="3626"/>
                  </a:lnTo>
                  <a:lnTo>
                    <a:pt x="4057" y="3688"/>
                  </a:lnTo>
                  <a:lnTo>
                    <a:pt x="4022" y="3730"/>
                  </a:lnTo>
                  <a:lnTo>
                    <a:pt x="3987" y="3778"/>
                  </a:lnTo>
                  <a:lnTo>
                    <a:pt x="3987" y="3799"/>
                  </a:lnTo>
                  <a:lnTo>
                    <a:pt x="4022" y="3827"/>
                  </a:lnTo>
                  <a:lnTo>
                    <a:pt x="4057" y="3847"/>
                  </a:lnTo>
                  <a:lnTo>
                    <a:pt x="4093" y="3861"/>
                  </a:lnTo>
                  <a:lnTo>
                    <a:pt x="4117" y="3875"/>
                  </a:lnTo>
                  <a:lnTo>
                    <a:pt x="4128" y="3896"/>
                  </a:lnTo>
                  <a:lnTo>
                    <a:pt x="4140" y="3965"/>
                  </a:lnTo>
                  <a:lnTo>
                    <a:pt x="4211" y="4075"/>
                  </a:lnTo>
                  <a:lnTo>
                    <a:pt x="4093" y="4082"/>
                  </a:lnTo>
                  <a:lnTo>
                    <a:pt x="3904" y="3972"/>
                  </a:lnTo>
                  <a:lnTo>
                    <a:pt x="3774" y="3923"/>
                  </a:lnTo>
                  <a:lnTo>
                    <a:pt x="3715" y="3882"/>
                  </a:lnTo>
                  <a:lnTo>
                    <a:pt x="3644" y="3861"/>
                  </a:lnTo>
                  <a:lnTo>
                    <a:pt x="3584" y="3854"/>
                  </a:lnTo>
                  <a:lnTo>
                    <a:pt x="3537" y="3854"/>
                  </a:lnTo>
                  <a:lnTo>
                    <a:pt x="3466" y="3840"/>
                  </a:lnTo>
                  <a:lnTo>
                    <a:pt x="3431" y="3820"/>
                  </a:lnTo>
                  <a:lnTo>
                    <a:pt x="3395" y="3771"/>
                  </a:lnTo>
                  <a:lnTo>
                    <a:pt x="3312" y="3751"/>
                  </a:lnTo>
                  <a:lnTo>
                    <a:pt x="3241" y="3737"/>
                  </a:lnTo>
                  <a:lnTo>
                    <a:pt x="2981" y="3675"/>
                  </a:lnTo>
                  <a:lnTo>
                    <a:pt x="2946" y="3654"/>
                  </a:lnTo>
                  <a:lnTo>
                    <a:pt x="2910" y="3633"/>
                  </a:lnTo>
                  <a:lnTo>
                    <a:pt x="2827" y="3633"/>
                  </a:lnTo>
                  <a:lnTo>
                    <a:pt x="2780" y="3640"/>
                  </a:lnTo>
                  <a:lnTo>
                    <a:pt x="2674" y="3640"/>
                  </a:lnTo>
                  <a:lnTo>
                    <a:pt x="2709" y="3564"/>
                  </a:lnTo>
                  <a:lnTo>
                    <a:pt x="2721" y="3543"/>
                  </a:lnTo>
                  <a:lnTo>
                    <a:pt x="2721" y="3509"/>
                  </a:lnTo>
                  <a:lnTo>
                    <a:pt x="2745" y="3474"/>
                  </a:lnTo>
                  <a:lnTo>
                    <a:pt x="2816" y="3433"/>
                  </a:lnTo>
                  <a:lnTo>
                    <a:pt x="2816" y="3412"/>
                  </a:lnTo>
                  <a:lnTo>
                    <a:pt x="2816" y="3391"/>
                  </a:lnTo>
                  <a:lnTo>
                    <a:pt x="2816" y="3350"/>
                  </a:lnTo>
                  <a:lnTo>
                    <a:pt x="2851" y="3226"/>
                  </a:lnTo>
                  <a:lnTo>
                    <a:pt x="2910" y="3198"/>
                  </a:lnTo>
                  <a:lnTo>
                    <a:pt x="2898" y="3150"/>
                  </a:lnTo>
                  <a:lnTo>
                    <a:pt x="2875" y="3129"/>
                  </a:lnTo>
                  <a:lnTo>
                    <a:pt x="2839" y="3101"/>
                  </a:lnTo>
                  <a:lnTo>
                    <a:pt x="2804" y="3088"/>
                  </a:lnTo>
                  <a:lnTo>
                    <a:pt x="2709" y="3060"/>
                  </a:lnTo>
                  <a:lnTo>
                    <a:pt x="2626" y="3032"/>
                  </a:lnTo>
                  <a:lnTo>
                    <a:pt x="2603" y="3005"/>
                  </a:lnTo>
                  <a:lnTo>
                    <a:pt x="2555" y="2956"/>
                  </a:lnTo>
                  <a:lnTo>
                    <a:pt x="2508" y="2936"/>
                  </a:lnTo>
                  <a:lnTo>
                    <a:pt x="2461" y="2929"/>
                  </a:lnTo>
                  <a:lnTo>
                    <a:pt x="2425" y="2936"/>
                  </a:lnTo>
                  <a:lnTo>
                    <a:pt x="2390" y="2949"/>
                  </a:lnTo>
                  <a:lnTo>
                    <a:pt x="2354" y="2963"/>
                  </a:lnTo>
                  <a:lnTo>
                    <a:pt x="2343" y="2977"/>
                  </a:lnTo>
                  <a:lnTo>
                    <a:pt x="2307" y="2998"/>
                  </a:lnTo>
                  <a:lnTo>
                    <a:pt x="2248" y="2998"/>
                  </a:lnTo>
                  <a:lnTo>
                    <a:pt x="2212" y="2998"/>
                  </a:lnTo>
                  <a:lnTo>
                    <a:pt x="2177" y="3012"/>
                  </a:lnTo>
                  <a:lnTo>
                    <a:pt x="2142" y="3053"/>
                  </a:lnTo>
                  <a:lnTo>
                    <a:pt x="2094" y="3088"/>
                  </a:lnTo>
                  <a:lnTo>
                    <a:pt x="2035" y="3129"/>
                  </a:lnTo>
                  <a:lnTo>
                    <a:pt x="2023" y="3150"/>
                  </a:lnTo>
                  <a:lnTo>
                    <a:pt x="2023" y="3177"/>
                  </a:lnTo>
                  <a:lnTo>
                    <a:pt x="2000" y="3239"/>
                  </a:lnTo>
                  <a:lnTo>
                    <a:pt x="1917" y="3350"/>
                  </a:lnTo>
                  <a:lnTo>
                    <a:pt x="1917" y="3378"/>
                  </a:lnTo>
                  <a:lnTo>
                    <a:pt x="1893" y="3391"/>
                  </a:lnTo>
                  <a:lnTo>
                    <a:pt x="1858" y="3405"/>
                  </a:lnTo>
                  <a:lnTo>
                    <a:pt x="1822" y="3419"/>
                  </a:lnTo>
                  <a:lnTo>
                    <a:pt x="1763" y="3433"/>
                  </a:lnTo>
                  <a:lnTo>
                    <a:pt x="1716" y="3447"/>
                  </a:lnTo>
                  <a:lnTo>
                    <a:pt x="1657" y="3454"/>
                  </a:lnTo>
                  <a:lnTo>
                    <a:pt x="1597" y="3447"/>
                  </a:lnTo>
                  <a:lnTo>
                    <a:pt x="1538" y="3433"/>
                  </a:lnTo>
                  <a:lnTo>
                    <a:pt x="1444" y="3385"/>
                  </a:lnTo>
                  <a:lnTo>
                    <a:pt x="1195" y="3371"/>
                  </a:lnTo>
                  <a:lnTo>
                    <a:pt x="734" y="3440"/>
                  </a:lnTo>
                  <a:lnTo>
                    <a:pt x="640" y="3460"/>
                  </a:lnTo>
                  <a:lnTo>
                    <a:pt x="604" y="3481"/>
                  </a:lnTo>
                  <a:lnTo>
                    <a:pt x="580" y="3509"/>
                  </a:lnTo>
                  <a:lnTo>
                    <a:pt x="557" y="3516"/>
                  </a:lnTo>
                  <a:lnTo>
                    <a:pt x="509" y="3530"/>
                  </a:lnTo>
                  <a:lnTo>
                    <a:pt x="415" y="3571"/>
                  </a:lnTo>
                  <a:lnTo>
                    <a:pt x="356" y="3585"/>
                  </a:lnTo>
                  <a:lnTo>
                    <a:pt x="332" y="3578"/>
                  </a:lnTo>
                  <a:lnTo>
                    <a:pt x="308" y="3557"/>
                  </a:lnTo>
                  <a:lnTo>
                    <a:pt x="297" y="3502"/>
                  </a:lnTo>
                  <a:lnTo>
                    <a:pt x="166" y="3018"/>
                  </a:lnTo>
                  <a:lnTo>
                    <a:pt x="36" y="2487"/>
                  </a:lnTo>
                  <a:lnTo>
                    <a:pt x="1" y="2445"/>
                  </a:lnTo>
                  <a:lnTo>
                    <a:pt x="60" y="2452"/>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17;p22">
              <a:extLst>
                <a:ext uri="{FF2B5EF4-FFF2-40B4-BE49-F238E27FC236}">
                  <a16:creationId xmlns:a16="http://schemas.microsoft.com/office/drawing/2014/main" id="{D42F649C-B806-F19A-0788-62C8382F8C6A}"/>
                </a:ext>
              </a:extLst>
            </p:cNvPr>
            <p:cNvSpPr/>
            <p:nvPr/>
          </p:nvSpPr>
          <p:spPr>
            <a:xfrm flipH="1">
              <a:off x="3743985" y="1811613"/>
              <a:ext cx="397469" cy="447802"/>
            </a:xfrm>
            <a:custGeom>
              <a:avLst/>
              <a:gdLst/>
              <a:ahLst/>
              <a:cxnLst/>
              <a:rect l="l" t="t" r="r" b="b"/>
              <a:pathLst>
                <a:path w="6529" h="4698" extrusionOk="0">
                  <a:moveTo>
                    <a:pt x="12" y="2674"/>
                  </a:moveTo>
                  <a:lnTo>
                    <a:pt x="24" y="2639"/>
                  </a:lnTo>
                  <a:lnTo>
                    <a:pt x="24" y="2508"/>
                  </a:lnTo>
                  <a:lnTo>
                    <a:pt x="48" y="2473"/>
                  </a:lnTo>
                  <a:lnTo>
                    <a:pt x="95" y="2446"/>
                  </a:lnTo>
                  <a:lnTo>
                    <a:pt x="142" y="2425"/>
                  </a:lnTo>
                  <a:lnTo>
                    <a:pt x="225" y="2377"/>
                  </a:lnTo>
                  <a:lnTo>
                    <a:pt x="331" y="2273"/>
                  </a:lnTo>
                  <a:lnTo>
                    <a:pt x="473" y="2211"/>
                  </a:lnTo>
                  <a:lnTo>
                    <a:pt x="556" y="2170"/>
                  </a:lnTo>
                  <a:lnTo>
                    <a:pt x="603" y="2170"/>
                  </a:lnTo>
                  <a:lnTo>
                    <a:pt x="698" y="2170"/>
                  </a:lnTo>
                  <a:lnTo>
                    <a:pt x="899" y="2218"/>
                  </a:lnTo>
                  <a:lnTo>
                    <a:pt x="1065" y="2246"/>
                  </a:lnTo>
                  <a:lnTo>
                    <a:pt x="1479" y="2363"/>
                  </a:lnTo>
                  <a:lnTo>
                    <a:pt x="1621" y="2273"/>
                  </a:lnTo>
                  <a:lnTo>
                    <a:pt x="1739" y="2225"/>
                  </a:lnTo>
                  <a:lnTo>
                    <a:pt x="1904" y="2183"/>
                  </a:lnTo>
                  <a:lnTo>
                    <a:pt x="1940" y="2163"/>
                  </a:lnTo>
                  <a:lnTo>
                    <a:pt x="1964" y="2128"/>
                  </a:lnTo>
                  <a:lnTo>
                    <a:pt x="1987" y="2094"/>
                  </a:lnTo>
                  <a:lnTo>
                    <a:pt x="2011" y="1976"/>
                  </a:lnTo>
                  <a:lnTo>
                    <a:pt x="2011" y="1879"/>
                  </a:lnTo>
                  <a:lnTo>
                    <a:pt x="2094" y="1734"/>
                  </a:lnTo>
                  <a:lnTo>
                    <a:pt x="2094" y="1686"/>
                  </a:lnTo>
                  <a:lnTo>
                    <a:pt x="2094" y="1652"/>
                  </a:lnTo>
                  <a:lnTo>
                    <a:pt x="2070" y="1596"/>
                  </a:lnTo>
                  <a:lnTo>
                    <a:pt x="2153" y="1458"/>
                  </a:lnTo>
                  <a:lnTo>
                    <a:pt x="2129" y="1368"/>
                  </a:lnTo>
                  <a:lnTo>
                    <a:pt x="2105" y="1348"/>
                  </a:lnTo>
                  <a:lnTo>
                    <a:pt x="2082" y="1327"/>
                  </a:lnTo>
                  <a:lnTo>
                    <a:pt x="2034" y="1313"/>
                  </a:lnTo>
                  <a:lnTo>
                    <a:pt x="1964" y="1265"/>
                  </a:lnTo>
                  <a:lnTo>
                    <a:pt x="1904" y="1244"/>
                  </a:lnTo>
                  <a:lnTo>
                    <a:pt x="1857" y="1237"/>
                  </a:lnTo>
                  <a:lnTo>
                    <a:pt x="1810" y="1230"/>
                  </a:lnTo>
                  <a:lnTo>
                    <a:pt x="1609" y="1203"/>
                  </a:lnTo>
                  <a:lnTo>
                    <a:pt x="1573" y="1182"/>
                  </a:lnTo>
                  <a:lnTo>
                    <a:pt x="1561" y="1071"/>
                  </a:lnTo>
                  <a:lnTo>
                    <a:pt x="1538" y="1065"/>
                  </a:lnTo>
                  <a:lnTo>
                    <a:pt x="1526" y="1051"/>
                  </a:lnTo>
                  <a:lnTo>
                    <a:pt x="1538" y="1037"/>
                  </a:lnTo>
                  <a:lnTo>
                    <a:pt x="1609" y="975"/>
                  </a:lnTo>
                  <a:lnTo>
                    <a:pt x="1621" y="961"/>
                  </a:lnTo>
                  <a:lnTo>
                    <a:pt x="1585" y="919"/>
                  </a:lnTo>
                  <a:lnTo>
                    <a:pt x="1751" y="850"/>
                  </a:lnTo>
                  <a:lnTo>
                    <a:pt x="2413" y="664"/>
                  </a:lnTo>
                  <a:lnTo>
                    <a:pt x="2519" y="567"/>
                  </a:lnTo>
                  <a:lnTo>
                    <a:pt x="2555" y="471"/>
                  </a:lnTo>
                  <a:lnTo>
                    <a:pt x="2614" y="450"/>
                  </a:lnTo>
                  <a:lnTo>
                    <a:pt x="2661" y="450"/>
                  </a:lnTo>
                  <a:lnTo>
                    <a:pt x="2697" y="450"/>
                  </a:lnTo>
                  <a:lnTo>
                    <a:pt x="2709" y="443"/>
                  </a:lnTo>
                  <a:lnTo>
                    <a:pt x="2720" y="422"/>
                  </a:lnTo>
                  <a:lnTo>
                    <a:pt x="2862" y="408"/>
                  </a:lnTo>
                  <a:lnTo>
                    <a:pt x="2933" y="360"/>
                  </a:lnTo>
                  <a:lnTo>
                    <a:pt x="2992" y="319"/>
                  </a:lnTo>
                  <a:lnTo>
                    <a:pt x="3194" y="263"/>
                  </a:lnTo>
                  <a:lnTo>
                    <a:pt x="3312" y="243"/>
                  </a:lnTo>
                  <a:lnTo>
                    <a:pt x="3347" y="229"/>
                  </a:lnTo>
                  <a:lnTo>
                    <a:pt x="3442" y="208"/>
                  </a:lnTo>
                  <a:lnTo>
                    <a:pt x="3442" y="77"/>
                  </a:lnTo>
                  <a:lnTo>
                    <a:pt x="3442" y="70"/>
                  </a:lnTo>
                  <a:lnTo>
                    <a:pt x="3513" y="56"/>
                  </a:lnTo>
                  <a:lnTo>
                    <a:pt x="3596" y="49"/>
                  </a:lnTo>
                  <a:lnTo>
                    <a:pt x="3678" y="56"/>
                  </a:lnTo>
                  <a:lnTo>
                    <a:pt x="3761" y="77"/>
                  </a:lnTo>
                  <a:lnTo>
                    <a:pt x="3879" y="125"/>
                  </a:lnTo>
                  <a:lnTo>
                    <a:pt x="3879" y="105"/>
                  </a:lnTo>
                  <a:lnTo>
                    <a:pt x="3891" y="98"/>
                  </a:lnTo>
                  <a:lnTo>
                    <a:pt x="3903" y="91"/>
                  </a:lnTo>
                  <a:lnTo>
                    <a:pt x="3927" y="77"/>
                  </a:lnTo>
                  <a:lnTo>
                    <a:pt x="3950" y="91"/>
                  </a:lnTo>
                  <a:lnTo>
                    <a:pt x="3974" y="98"/>
                  </a:lnTo>
                  <a:lnTo>
                    <a:pt x="3998" y="91"/>
                  </a:lnTo>
                  <a:lnTo>
                    <a:pt x="4033" y="77"/>
                  </a:lnTo>
                  <a:lnTo>
                    <a:pt x="3986" y="56"/>
                  </a:lnTo>
                  <a:lnTo>
                    <a:pt x="3927" y="49"/>
                  </a:lnTo>
                  <a:lnTo>
                    <a:pt x="3879" y="49"/>
                  </a:lnTo>
                  <a:lnTo>
                    <a:pt x="3820" y="63"/>
                  </a:lnTo>
                  <a:lnTo>
                    <a:pt x="3820" y="35"/>
                  </a:lnTo>
                  <a:lnTo>
                    <a:pt x="3844" y="22"/>
                  </a:lnTo>
                  <a:lnTo>
                    <a:pt x="3868" y="8"/>
                  </a:lnTo>
                  <a:lnTo>
                    <a:pt x="3903" y="1"/>
                  </a:lnTo>
                  <a:lnTo>
                    <a:pt x="3998" y="22"/>
                  </a:lnTo>
                  <a:lnTo>
                    <a:pt x="4128" y="42"/>
                  </a:lnTo>
                  <a:lnTo>
                    <a:pt x="4246" y="42"/>
                  </a:lnTo>
                  <a:lnTo>
                    <a:pt x="4293" y="22"/>
                  </a:lnTo>
                  <a:lnTo>
                    <a:pt x="4376" y="15"/>
                  </a:lnTo>
                  <a:lnTo>
                    <a:pt x="4400" y="49"/>
                  </a:lnTo>
                  <a:lnTo>
                    <a:pt x="4412" y="105"/>
                  </a:lnTo>
                  <a:lnTo>
                    <a:pt x="4506" y="146"/>
                  </a:lnTo>
                  <a:lnTo>
                    <a:pt x="4613" y="181"/>
                  </a:lnTo>
                  <a:lnTo>
                    <a:pt x="4731" y="208"/>
                  </a:lnTo>
                  <a:lnTo>
                    <a:pt x="4897" y="236"/>
                  </a:lnTo>
                  <a:lnTo>
                    <a:pt x="4920" y="243"/>
                  </a:lnTo>
                  <a:lnTo>
                    <a:pt x="4956" y="256"/>
                  </a:lnTo>
                  <a:lnTo>
                    <a:pt x="5003" y="284"/>
                  </a:lnTo>
                  <a:lnTo>
                    <a:pt x="5015" y="305"/>
                  </a:lnTo>
                  <a:lnTo>
                    <a:pt x="5027" y="346"/>
                  </a:lnTo>
                  <a:lnTo>
                    <a:pt x="5027" y="388"/>
                  </a:lnTo>
                  <a:lnTo>
                    <a:pt x="5039" y="408"/>
                  </a:lnTo>
                  <a:lnTo>
                    <a:pt x="5086" y="422"/>
                  </a:lnTo>
                  <a:lnTo>
                    <a:pt x="5109" y="429"/>
                  </a:lnTo>
                  <a:lnTo>
                    <a:pt x="5216" y="450"/>
                  </a:lnTo>
                  <a:lnTo>
                    <a:pt x="5240" y="450"/>
                  </a:lnTo>
                  <a:lnTo>
                    <a:pt x="5263" y="484"/>
                  </a:lnTo>
                  <a:lnTo>
                    <a:pt x="5311" y="671"/>
                  </a:lnTo>
                  <a:lnTo>
                    <a:pt x="5334" y="705"/>
                  </a:lnTo>
                  <a:lnTo>
                    <a:pt x="5370" y="733"/>
                  </a:lnTo>
                  <a:lnTo>
                    <a:pt x="5488" y="802"/>
                  </a:lnTo>
                  <a:lnTo>
                    <a:pt x="5571" y="850"/>
                  </a:lnTo>
                  <a:lnTo>
                    <a:pt x="5606" y="913"/>
                  </a:lnTo>
                  <a:lnTo>
                    <a:pt x="5571" y="995"/>
                  </a:lnTo>
                  <a:lnTo>
                    <a:pt x="5606" y="1016"/>
                  </a:lnTo>
                  <a:lnTo>
                    <a:pt x="5748" y="1078"/>
                  </a:lnTo>
                  <a:lnTo>
                    <a:pt x="5784" y="1106"/>
                  </a:lnTo>
                  <a:lnTo>
                    <a:pt x="5795" y="1127"/>
                  </a:lnTo>
                  <a:lnTo>
                    <a:pt x="5831" y="1140"/>
                  </a:lnTo>
                  <a:lnTo>
                    <a:pt x="5902" y="1147"/>
                  </a:lnTo>
                  <a:lnTo>
                    <a:pt x="5996" y="1182"/>
                  </a:lnTo>
                  <a:lnTo>
                    <a:pt x="6221" y="1210"/>
                  </a:lnTo>
                  <a:lnTo>
                    <a:pt x="6257" y="1230"/>
                  </a:lnTo>
                  <a:lnTo>
                    <a:pt x="6233" y="1258"/>
                  </a:lnTo>
                  <a:lnTo>
                    <a:pt x="6233" y="1272"/>
                  </a:lnTo>
                  <a:lnTo>
                    <a:pt x="6292" y="1306"/>
                  </a:lnTo>
                  <a:lnTo>
                    <a:pt x="6292" y="1306"/>
                  </a:lnTo>
                  <a:lnTo>
                    <a:pt x="6269" y="1313"/>
                  </a:lnTo>
                  <a:lnTo>
                    <a:pt x="6174" y="1375"/>
                  </a:lnTo>
                  <a:lnTo>
                    <a:pt x="6138" y="1417"/>
                  </a:lnTo>
                  <a:lnTo>
                    <a:pt x="6079" y="1603"/>
                  </a:lnTo>
                  <a:lnTo>
                    <a:pt x="5985" y="1679"/>
                  </a:lnTo>
                  <a:lnTo>
                    <a:pt x="5914" y="1748"/>
                  </a:lnTo>
                  <a:lnTo>
                    <a:pt x="5855" y="1776"/>
                  </a:lnTo>
                  <a:lnTo>
                    <a:pt x="5654" y="1817"/>
                  </a:lnTo>
                  <a:lnTo>
                    <a:pt x="5594" y="1852"/>
                  </a:lnTo>
                  <a:lnTo>
                    <a:pt x="5535" y="1907"/>
                  </a:lnTo>
                  <a:lnTo>
                    <a:pt x="5464" y="1962"/>
                  </a:lnTo>
                  <a:lnTo>
                    <a:pt x="5417" y="2149"/>
                  </a:lnTo>
                  <a:lnTo>
                    <a:pt x="5405" y="2246"/>
                  </a:lnTo>
                  <a:lnTo>
                    <a:pt x="5429" y="2342"/>
                  </a:lnTo>
                  <a:lnTo>
                    <a:pt x="5630" y="2480"/>
                  </a:lnTo>
                  <a:lnTo>
                    <a:pt x="5807" y="2632"/>
                  </a:lnTo>
                  <a:lnTo>
                    <a:pt x="6008" y="2867"/>
                  </a:lnTo>
                  <a:lnTo>
                    <a:pt x="6127" y="2971"/>
                  </a:lnTo>
                  <a:lnTo>
                    <a:pt x="6198" y="3047"/>
                  </a:lnTo>
                  <a:lnTo>
                    <a:pt x="6186" y="3254"/>
                  </a:lnTo>
                  <a:lnTo>
                    <a:pt x="6198" y="3316"/>
                  </a:lnTo>
                  <a:lnTo>
                    <a:pt x="6245" y="3420"/>
                  </a:lnTo>
                  <a:lnTo>
                    <a:pt x="6387" y="3551"/>
                  </a:lnTo>
                  <a:lnTo>
                    <a:pt x="6529" y="3848"/>
                  </a:lnTo>
                  <a:lnTo>
                    <a:pt x="6529" y="4069"/>
                  </a:lnTo>
                  <a:lnTo>
                    <a:pt x="6493" y="4165"/>
                  </a:lnTo>
                  <a:lnTo>
                    <a:pt x="6257" y="4469"/>
                  </a:lnTo>
                  <a:lnTo>
                    <a:pt x="6150" y="4663"/>
                  </a:lnTo>
                  <a:lnTo>
                    <a:pt x="4719" y="4683"/>
                  </a:lnTo>
                  <a:lnTo>
                    <a:pt x="4459" y="4690"/>
                  </a:lnTo>
                  <a:lnTo>
                    <a:pt x="4092" y="4697"/>
                  </a:lnTo>
                  <a:lnTo>
                    <a:pt x="4045" y="4690"/>
                  </a:lnTo>
                  <a:lnTo>
                    <a:pt x="3998" y="4677"/>
                  </a:lnTo>
                  <a:lnTo>
                    <a:pt x="3998" y="4656"/>
                  </a:lnTo>
                  <a:lnTo>
                    <a:pt x="3986" y="4614"/>
                  </a:lnTo>
                  <a:lnTo>
                    <a:pt x="3714" y="4393"/>
                  </a:lnTo>
                  <a:lnTo>
                    <a:pt x="3596" y="4345"/>
                  </a:lnTo>
                  <a:lnTo>
                    <a:pt x="3466" y="4324"/>
                  </a:lnTo>
                  <a:lnTo>
                    <a:pt x="3241" y="4297"/>
                  </a:lnTo>
                  <a:lnTo>
                    <a:pt x="3099" y="4262"/>
                  </a:lnTo>
                  <a:lnTo>
                    <a:pt x="3028" y="4235"/>
                  </a:lnTo>
                  <a:lnTo>
                    <a:pt x="2933" y="4152"/>
                  </a:lnTo>
                  <a:lnTo>
                    <a:pt x="2862" y="3965"/>
                  </a:lnTo>
                  <a:lnTo>
                    <a:pt x="2815" y="3931"/>
                  </a:lnTo>
                  <a:lnTo>
                    <a:pt x="2744" y="3889"/>
                  </a:lnTo>
                  <a:lnTo>
                    <a:pt x="2649" y="3855"/>
                  </a:lnTo>
                  <a:lnTo>
                    <a:pt x="2519" y="3703"/>
                  </a:lnTo>
                  <a:lnTo>
                    <a:pt x="2460" y="3661"/>
                  </a:lnTo>
                  <a:lnTo>
                    <a:pt x="2259" y="3585"/>
                  </a:lnTo>
                  <a:lnTo>
                    <a:pt x="2153" y="3530"/>
                  </a:lnTo>
                  <a:lnTo>
                    <a:pt x="2011" y="3420"/>
                  </a:lnTo>
                  <a:lnTo>
                    <a:pt x="1774" y="3275"/>
                  </a:lnTo>
                  <a:lnTo>
                    <a:pt x="1727" y="3233"/>
                  </a:lnTo>
                  <a:lnTo>
                    <a:pt x="1644" y="3164"/>
                  </a:lnTo>
                  <a:lnTo>
                    <a:pt x="1597" y="3150"/>
                  </a:lnTo>
                  <a:lnTo>
                    <a:pt x="1490" y="3130"/>
                  </a:lnTo>
                  <a:lnTo>
                    <a:pt x="1207" y="3116"/>
                  </a:lnTo>
                  <a:lnTo>
                    <a:pt x="1124" y="3116"/>
                  </a:lnTo>
                  <a:lnTo>
                    <a:pt x="1053" y="3130"/>
                  </a:lnTo>
                  <a:lnTo>
                    <a:pt x="1006" y="3136"/>
                  </a:lnTo>
                  <a:lnTo>
                    <a:pt x="958" y="3123"/>
                  </a:lnTo>
                  <a:lnTo>
                    <a:pt x="899" y="3109"/>
                  </a:lnTo>
                  <a:lnTo>
                    <a:pt x="840" y="3102"/>
                  </a:lnTo>
                  <a:lnTo>
                    <a:pt x="769" y="3095"/>
                  </a:lnTo>
                  <a:lnTo>
                    <a:pt x="556" y="3102"/>
                  </a:lnTo>
                  <a:lnTo>
                    <a:pt x="438" y="3012"/>
                  </a:lnTo>
                  <a:lnTo>
                    <a:pt x="343" y="2922"/>
                  </a:lnTo>
                  <a:lnTo>
                    <a:pt x="272" y="2881"/>
                  </a:lnTo>
                  <a:lnTo>
                    <a:pt x="213" y="2853"/>
                  </a:lnTo>
                  <a:lnTo>
                    <a:pt x="142" y="2839"/>
                  </a:lnTo>
                  <a:lnTo>
                    <a:pt x="119" y="2805"/>
                  </a:lnTo>
                  <a:lnTo>
                    <a:pt x="107" y="2777"/>
                  </a:lnTo>
                  <a:lnTo>
                    <a:pt x="95" y="2757"/>
                  </a:lnTo>
                  <a:lnTo>
                    <a:pt x="71" y="2736"/>
                  </a:lnTo>
                  <a:lnTo>
                    <a:pt x="12" y="2701"/>
                  </a:lnTo>
                  <a:lnTo>
                    <a:pt x="0" y="2688"/>
                  </a:lnTo>
                  <a:lnTo>
                    <a:pt x="12" y="2674"/>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18;p22">
              <a:extLst>
                <a:ext uri="{FF2B5EF4-FFF2-40B4-BE49-F238E27FC236}">
                  <a16:creationId xmlns:a16="http://schemas.microsoft.com/office/drawing/2014/main" id="{D3761587-B8E7-F37A-74EC-A32A5F9B9C38}"/>
                </a:ext>
              </a:extLst>
            </p:cNvPr>
            <p:cNvSpPr/>
            <p:nvPr/>
          </p:nvSpPr>
          <p:spPr>
            <a:xfrm flipH="1">
              <a:off x="3420705" y="1976894"/>
              <a:ext cx="431317" cy="1002645"/>
            </a:xfrm>
            <a:custGeom>
              <a:avLst/>
              <a:gdLst/>
              <a:ahLst/>
              <a:cxnLst/>
              <a:rect l="l" t="t" r="r" b="b"/>
              <a:pathLst>
                <a:path w="7085" h="10519" extrusionOk="0">
                  <a:moveTo>
                    <a:pt x="4755" y="10035"/>
                  </a:moveTo>
                  <a:lnTo>
                    <a:pt x="4755" y="10035"/>
                  </a:lnTo>
                  <a:lnTo>
                    <a:pt x="4802" y="10056"/>
                  </a:lnTo>
                  <a:lnTo>
                    <a:pt x="4862" y="10063"/>
                  </a:lnTo>
                  <a:lnTo>
                    <a:pt x="4885" y="10056"/>
                  </a:lnTo>
                  <a:lnTo>
                    <a:pt x="4944" y="10015"/>
                  </a:lnTo>
                  <a:lnTo>
                    <a:pt x="4992" y="10008"/>
                  </a:lnTo>
                  <a:lnTo>
                    <a:pt x="5039" y="10015"/>
                  </a:lnTo>
                  <a:lnTo>
                    <a:pt x="5074" y="10028"/>
                  </a:lnTo>
                  <a:lnTo>
                    <a:pt x="5086" y="10042"/>
                  </a:lnTo>
                  <a:lnTo>
                    <a:pt x="5098" y="10077"/>
                  </a:lnTo>
                  <a:lnTo>
                    <a:pt x="5145" y="10077"/>
                  </a:lnTo>
                  <a:lnTo>
                    <a:pt x="5193" y="10077"/>
                  </a:lnTo>
                  <a:lnTo>
                    <a:pt x="5240" y="10084"/>
                  </a:lnTo>
                  <a:lnTo>
                    <a:pt x="5287" y="10104"/>
                  </a:lnTo>
                  <a:lnTo>
                    <a:pt x="5311" y="10132"/>
                  </a:lnTo>
                  <a:lnTo>
                    <a:pt x="5323" y="10160"/>
                  </a:lnTo>
                  <a:lnTo>
                    <a:pt x="5323" y="10167"/>
                  </a:lnTo>
                  <a:lnTo>
                    <a:pt x="5323" y="10167"/>
                  </a:lnTo>
                  <a:lnTo>
                    <a:pt x="5169" y="10153"/>
                  </a:lnTo>
                  <a:lnTo>
                    <a:pt x="5003" y="10070"/>
                  </a:lnTo>
                  <a:lnTo>
                    <a:pt x="4956" y="10070"/>
                  </a:lnTo>
                  <a:lnTo>
                    <a:pt x="4909" y="10077"/>
                  </a:lnTo>
                  <a:lnTo>
                    <a:pt x="4873" y="10104"/>
                  </a:lnTo>
                  <a:lnTo>
                    <a:pt x="4850" y="10111"/>
                  </a:lnTo>
                  <a:lnTo>
                    <a:pt x="4826" y="10111"/>
                  </a:lnTo>
                  <a:lnTo>
                    <a:pt x="4802" y="10111"/>
                  </a:lnTo>
                  <a:lnTo>
                    <a:pt x="4779" y="10098"/>
                  </a:lnTo>
                  <a:lnTo>
                    <a:pt x="4755" y="10091"/>
                  </a:lnTo>
                  <a:lnTo>
                    <a:pt x="4743" y="10077"/>
                  </a:lnTo>
                  <a:lnTo>
                    <a:pt x="4743" y="10070"/>
                  </a:lnTo>
                  <a:lnTo>
                    <a:pt x="4743" y="10049"/>
                  </a:lnTo>
                  <a:lnTo>
                    <a:pt x="4755" y="10035"/>
                  </a:lnTo>
                  <a:close/>
                  <a:moveTo>
                    <a:pt x="4850" y="9932"/>
                  </a:moveTo>
                  <a:lnTo>
                    <a:pt x="4932" y="9939"/>
                  </a:lnTo>
                  <a:lnTo>
                    <a:pt x="5003" y="9918"/>
                  </a:lnTo>
                  <a:lnTo>
                    <a:pt x="5063" y="9870"/>
                  </a:lnTo>
                  <a:lnTo>
                    <a:pt x="5098" y="9835"/>
                  </a:lnTo>
                  <a:lnTo>
                    <a:pt x="5134" y="9807"/>
                  </a:lnTo>
                  <a:lnTo>
                    <a:pt x="5193" y="9773"/>
                  </a:lnTo>
                  <a:lnTo>
                    <a:pt x="5299" y="9745"/>
                  </a:lnTo>
                  <a:lnTo>
                    <a:pt x="5311" y="9759"/>
                  </a:lnTo>
                  <a:lnTo>
                    <a:pt x="5323" y="9766"/>
                  </a:lnTo>
                  <a:lnTo>
                    <a:pt x="5323" y="9773"/>
                  </a:lnTo>
                  <a:lnTo>
                    <a:pt x="5299" y="9780"/>
                  </a:lnTo>
                  <a:lnTo>
                    <a:pt x="5275" y="9780"/>
                  </a:lnTo>
                  <a:lnTo>
                    <a:pt x="5264" y="9787"/>
                  </a:lnTo>
                  <a:lnTo>
                    <a:pt x="5240" y="9794"/>
                  </a:lnTo>
                  <a:lnTo>
                    <a:pt x="5311" y="9807"/>
                  </a:lnTo>
                  <a:lnTo>
                    <a:pt x="5382" y="9835"/>
                  </a:lnTo>
                  <a:lnTo>
                    <a:pt x="5382" y="9856"/>
                  </a:lnTo>
                  <a:lnTo>
                    <a:pt x="5299" y="9870"/>
                  </a:lnTo>
                  <a:lnTo>
                    <a:pt x="5429" y="9870"/>
                  </a:lnTo>
                  <a:lnTo>
                    <a:pt x="5406" y="9890"/>
                  </a:lnTo>
                  <a:lnTo>
                    <a:pt x="5346" y="9911"/>
                  </a:lnTo>
                  <a:lnTo>
                    <a:pt x="5323" y="9932"/>
                  </a:lnTo>
                  <a:lnTo>
                    <a:pt x="5382" y="9932"/>
                  </a:lnTo>
                  <a:lnTo>
                    <a:pt x="5465" y="9918"/>
                  </a:lnTo>
                  <a:lnTo>
                    <a:pt x="5524" y="9918"/>
                  </a:lnTo>
                  <a:lnTo>
                    <a:pt x="5571" y="9925"/>
                  </a:lnTo>
                  <a:lnTo>
                    <a:pt x="5654" y="9966"/>
                  </a:lnTo>
                  <a:lnTo>
                    <a:pt x="5701" y="9980"/>
                  </a:lnTo>
                  <a:lnTo>
                    <a:pt x="5737" y="9987"/>
                  </a:lnTo>
                  <a:lnTo>
                    <a:pt x="5760" y="10022"/>
                  </a:lnTo>
                  <a:lnTo>
                    <a:pt x="5760" y="10049"/>
                  </a:lnTo>
                  <a:lnTo>
                    <a:pt x="5749" y="10070"/>
                  </a:lnTo>
                  <a:lnTo>
                    <a:pt x="5725" y="10063"/>
                  </a:lnTo>
                  <a:lnTo>
                    <a:pt x="5583" y="10035"/>
                  </a:lnTo>
                  <a:lnTo>
                    <a:pt x="5559" y="10022"/>
                  </a:lnTo>
                  <a:lnTo>
                    <a:pt x="5536" y="10001"/>
                  </a:lnTo>
                  <a:lnTo>
                    <a:pt x="5500" y="9987"/>
                  </a:lnTo>
                  <a:lnTo>
                    <a:pt x="5441" y="9980"/>
                  </a:lnTo>
                  <a:lnTo>
                    <a:pt x="5394" y="9980"/>
                  </a:lnTo>
                  <a:lnTo>
                    <a:pt x="5323" y="9987"/>
                  </a:lnTo>
                  <a:lnTo>
                    <a:pt x="5122" y="9987"/>
                  </a:lnTo>
                  <a:lnTo>
                    <a:pt x="5027" y="9980"/>
                  </a:lnTo>
                  <a:lnTo>
                    <a:pt x="4932" y="9959"/>
                  </a:lnTo>
                  <a:lnTo>
                    <a:pt x="4862" y="10008"/>
                  </a:lnTo>
                  <a:lnTo>
                    <a:pt x="4814" y="10022"/>
                  </a:lnTo>
                  <a:lnTo>
                    <a:pt x="4767" y="9994"/>
                  </a:lnTo>
                  <a:lnTo>
                    <a:pt x="4696" y="9932"/>
                  </a:lnTo>
                  <a:lnTo>
                    <a:pt x="4767" y="9925"/>
                  </a:lnTo>
                  <a:lnTo>
                    <a:pt x="4850" y="9932"/>
                  </a:lnTo>
                  <a:close/>
                  <a:moveTo>
                    <a:pt x="178" y="7957"/>
                  </a:moveTo>
                  <a:lnTo>
                    <a:pt x="214" y="7881"/>
                  </a:lnTo>
                  <a:lnTo>
                    <a:pt x="521" y="7577"/>
                  </a:lnTo>
                  <a:lnTo>
                    <a:pt x="533" y="7480"/>
                  </a:lnTo>
                  <a:lnTo>
                    <a:pt x="474" y="7356"/>
                  </a:lnTo>
                  <a:lnTo>
                    <a:pt x="391" y="7321"/>
                  </a:lnTo>
                  <a:lnTo>
                    <a:pt x="190" y="7252"/>
                  </a:lnTo>
                  <a:lnTo>
                    <a:pt x="154" y="7128"/>
                  </a:lnTo>
                  <a:lnTo>
                    <a:pt x="143" y="7066"/>
                  </a:lnTo>
                  <a:lnTo>
                    <a:pt x="1" y="6976"/>
                  </a:lnTo>
                  <a:lnTo>
                    <a:pt x="154" y="6886"/>
                  </a:lnTo>
                  <a:lnTo>
                    <a:pt x="178" y="6872"/>
                  </a:lnTo>
                  <a:lnTo>
                    <a:pt x="214" y="6831"/>
                  </a:lnTo>
                  <a:lnTo>
                    <a:pt x="202" y="6789"/>
                  </a:lnTo>
                  <a:lnTo>
                    <a:pt x="166" y="6700"/>
                  </a:lnTo>
                  <a:lnTo>
                    <a:pt x="178" y="6637"/>
                  </a:lnTo>
                  <a:lnTo>
                    <a:pt x="202" y="6610"/>
                  </a:lnTo>
                  <a:lnTo>
                    <a:pt x="308" y="6506"/>
                  </a:lnTo>
                  <a:lnTo>
                    <a:pt x="332" y="6451"/>
                  </a:lnTo>
                  <a:lnTo>
                    <a:pt x="355" y="6396"/>
                  </a:lnTo>
                  <a:lnTo>
                    <a:pt x="344" y="6340"/>
                  </a:lnTo>
                  <a:lnTo>
                    <a:pt x="237" y="6189"/>
                  </a:lnTo>
                  <a:lnTo>
                    <a:pt x="261" y="6085"/>
                  </a:lnTo>
                  <a:lnTo>
                    <a:pt x="367" y="6057"/>
                  </a:lnTo>
                  <a:lnTo>
                    <a:pt x="462" y="6057"/>
                  </a:lnTo>
                  <a:lnTo>
                    <a:pt x="557" y="6030"/>
                  </a:lnTo>
                  <a:lnTo>
                    <a:pt x="663" y="5954"/>
                  </a:lnTo>
                  <a:lnTo>
                    <a:pt x="758" y="5809"/>
                  </a:lnTo>
                  <a:lnTo>
                    <a:pt x="793" y="5677"/>
                  </a:lnTo>
                  <a:lnTo>
                    <a:pt x="829" y="5636"/>
                  </a:lnTo>
                  <a:lnTo>
                    <a:pt x="900" y="5608"/>
                  </a:lnTo>
                  <a:lnTo>
                    <a:pt x="1030" y="5595"/>
                  </a:lnTo>
                  <a:lnTo>
                    <a:pt x="1172" y="5595"/>
                  </a:lnTo>
                  <a:lnTo>
                    <a:pt x="1325" y="5608"/>
                  </a:lnTo>
                  <a:lnTo>
                    <a:pt x="1444" y="5622"/>
                  </a:lnTo>
                  <a:lnTo>
                    <a:pt x="1633" y="5636"/>
                  </a:lnTo>
                  <a:lnTo>
                    <a:pt x="1846" y="5643"/>
                  </a:lnTo>
                  <a:lnTo>
                    <a:pt x="2011" y="5664"/>
                  </a:lnTo>
                  <a:lnTo>
                    <a:pt x="2319" y="5671"/>
                  </a:lnTo>
                  <a:lnTo>
                    <a:pt x="2413" y="5664"/>
                  </a:lnTo>
                  <a:lnTo>
                    <a:pt x="2520" y="5650"/>
                  </a:lnTo>
                  <a:lnTo>
                    <a:pt x="2567" y="5629"/>
                  </a:lnTo>
                  <a:lnTo>
                    <a:pt x="2567" y="5622"/>
                  </a:lnTo>
                  <a:lnTo>
                    <a:pt x="2603" y="5601"/>
                  </a:lnTo>
                  <a:lnTo>
                    <a:pt x="2614" y="5553"/>
                  </a:lnTo>
                  <a:lnTo>
                    <a:pt x="2650" y="5512"/>
                  </a:lnTo>
                  <a:lnTo>
                    <a:pt x="2756" y="5450"/>
                  </a:lnTo>
                  <a:lnTo>
                    <a:pt x="2768" y="5436"/>
                  </a:lnTo>
                  <a:lnTo>
                    <a:pt x="2780" y="5387"/>
                  </a:lnTo>
                  <a:lnTo>
                    <a:pt x="2804" y="5380"/>
                  </a:lnTo>
                  <a:lnTo>
                    <a:pt x="2827" y="5374"/>
                  </a:lnTo>
                  <a:lnTo>
                    <a:pt x="2863" y="5367"/>
                  </a:lnTo>
                  <a:lnTo>
                    <a:pt x="2886" y="5353"/>
                  </a:lnTo>
                  <a:lnTo>
                    <a:pt x="2898" y="5318"/>
                  </a:lnTo>
                  <a:lnTo>
                    <a:pt x="2886" y="5277"/>
                  </a:lnTo>
                  <a:lnTo>
                    <a:pt x="2863" y="5235"/>
                  </a:lnTo>
                  <a:lnTo>
                    <a:pt x="2839" y="5215"/>
                  </a:lnTo>
                  <a:lnTo>
                    <a:pt x="2875" y="5201"/>
                  </a:lnTo>
                  <a:lnTo>
                    <a:pt x="2886" y="5201"/>
                  </a:lnTo>
                  <a:lnTo>
                    <a:pt x="2851" y="5166"/>
                  </a:lnTo>
                  <a:lnTo>
                    <a:pt x="2851" y="5139"/>
                  </a:lnTo>
                  <a:lnTo>
                    <a:pt x="2886" y="5118"/>
                  </a:lnTo>
                  <a:lnTo>
                    <a:pt x="2922" y="5077"/>
                  </a:lnTo>
                  <a:lnTo>
                    <a:pt x="2886" y="5077"/>
                  </a:lnTo>
                  <a:lnTo>
                    <a:pt x="2863" y="5070"/>
                  </a:lnTo>
                  <a:lnTo>
                    <a:pt x="2851" y="5063"/>
                  </a:lnTo>
                  <a:lnTo>
                    <a:pt x="2839" y="5049"/>
                  </a:lnTo>
                  <a:lnTo>
                    <a:pt x="2898" y="5035"/>
                  </a:lnTo>
                  <a:lnTo>
                    <a:pt x="2910" y="5014"/>
                  </a:lnTo>
                  <a:lnTo>
                    <a:pt x="2886" y="4987"/>
                  </a:lnTo>
                  <a:lnTo>
                    <a:pt x="2851" y="4959"/>
                  </a:lnTo>
                  <a:lnTo>
                    <a:pt x="2851" y="4945"/>
                  </a:lnTo>
                  <a:lnTo>
                    <a:pt x="2946" y="4876"/>
                  </a:lnTo>
                  <a:lnTo>
                    <a:pt x="2993" y="4890"/>
                  </a:lnTo>
                  <a:lnTo>
                    <a:pt x="3028" y="4869"/>
                  </a:lnTo>
                  <a:lnTo>
                    <a:pt x="3052" y="4842"/>
                  </a:lnTo>
                  <a:lnTo>
                    <a:pt x="3099" y="4814"/>
                  </a:lnTo>
                  <a:lnTo>
                    <a:pt x="3099" y="4780"/>
                  </a:lnTo>
                  <a:lnTo>
                    <a:pt x="3111" y="4745"/>
                  </a:lnTo>
                  <a:lnTo>
                    <a:pt x="3147" y="4724"/>
                  </a:lnTo>
                  <a:lnTo>
                    <a:pt x="3206" y="4711"/>
                  </a:lnTo>
                  <a:lnTo>
                    <a:pt x="3253" y="4724"/>
                  </a:lnTo>
                  <a:lnTo>
                    <a:pt x="3265" y="4697"/>
                  </a:lnTo>
                  <a:lnTo>
                    <a:pt x="3265" y="4648"/>
                  </a:lnTo>
                  <a:lnTo>
                    <a:pt x="3229" y="4614"/>
                  </a:lnTo>
                  <a:lnTo>
                    <a:pt x="3206" y="4614"/>
                  </a:lnTo>
                  <a:lnTo>
                    <a:pt x="3182" y="4628"/>
                  </a:lnTo>
                  <a:lnTo>
                    <a:pt x="3158" y="4628"/>
                  </a:lnTo>
                  <a:lnTo>
                    <a:pt x="3147" y="4593"/>
                  </a:lnTo>
                  <a:lnTo>
                    <a:pt x="3170" y="4579"/>
                  </a:lnTo>
                  <a:lnTo>
                    <a:pt x="3253" y="4572"/>
                  </a:lnTo>
                  <a:lnTo>
                    <a:pt x="3277" y="4572"/>
                  </a:lnTo>
                  <a:lnTo>
                    <a:pt x="3312" y="4545"/>
                  </a:lnTo>
                  <a:lnTo>
                    <a:pt x="3300" y="4524"/>
                  </a:lnTo>
                  <a:lnTo>
                    <a:pt x="3289" y="4503"/>
                  </a:lnTo>
                  <a:lnTo>
                    <a:pt x="3277" y="4483"/>
                  </a:lnTo>
                  <a:lnTo>
                    <a:pt x="3300" y="4469"/>
                  </a:lnTo>
                  <a:lnTo>
                    <a:pt x="3336" y="4490"/>
                  </a:lnTo>
                  <a:lnTo>
                    <a:pt x="3359" y="4510"/>
                  </a:lnTo>
                  <a:lnTo>
                    <a:pt x="3359" y="4524"/>
                  </a:lnTo>
                  <a:lnTo>
                    <a:pt x="3395" y="4517"/>
                  </a:lnTo>
                  <a:lnTo>
                    <a:pt x="3419" y="4510"/>
                  </a:lnTo>
                  <a:lnTo>
                    <a:pt x="3430" y="4496"/>
                  </a:lnTo>
                  <a:lnTo>
                    <a:pt x="3442" y="4469"/>
                  </a:lnTo>
                  <a:lnTo>
                    <a:pt x="3454" y="4455"/>
                  </a:lnTo>
                  <a:lnTo>
                    <a:pt x="3478" y="4448"/>
                  </a:lnTo>
                  <a:lnTo>
                    <a:pt x="3513" y="4448"/>
                  </a:lnTo>
                  <a:lnTo>
                    <a:pt x="3549" y="4448"/>
                  </a:lnTo>
                  <a:lnTo>
                    <a:pt x="3478" y="4400"/>
                  </a:lnTo>
                  <a:lnTo>
                    <a:pt x="3466" y="4386"/>
                  </a:lnTo>
                  <a:lnTo>
                    <a:pt x="3478" y="4365"/>
                  </a:lnTo>
                  <a:lnTo>
                    <a:pt x="3537" y="4338"/>
                  </a:lnTo>
                  <a:lnTo>
                    <a:pt x="3549" y="4317"/>
                  </a:lnTo>
                  <a:lnTo>
                    <a:pt x="3549" y="4234"/>
                  </a:lnTo>
                  <a:lnTo>
                    <a:pt x="3561" y="4206"/>
                  </a:lnTo>
                  <a:lnTo>
                    <a:pt x="3501" y="4199"/>
                  </a:lnTo>
                  <a:lnTo>
                    <a:pt x="3383" y="4179"/>
                  </a:lnTo>
                  <a:lnTo>
                    <a:pt x="3336" y="4172"/>
                  </a:lnTo>
                  <a:lnTo>
                    <a:pt x="3218" y="4130"/>
                  </a:lnTo>
                  <a:lnTo>
                    <a:pt x="3028" y="4144"/>
                  </a:lnTo>
                  <a:lnTo>
                    <a:pt x="2993" y="4130"/>
                  </a:lnTo>
                  <a:lnTo>
                    <a:pt x="2981" y="4117"/>
                  </a:lnTo>
                  <a:lnTo>
                    <a:pt x="2934" y="4089"/>
                  </a:lnTo>
                  <a:lnTo>
                    <a:pt x="2898" y="4068"/>
                  </a:lnTo>
                  <a:lnTo>
                    <a:pt x="2886" y="4034"/>
                  </a:lnTo>
                  <a:lnTo>
                    <a:pt x="2898" y="3951"/>
                  </a:lnTo>
                  <a:lnTo>
                    <a:pt x="2922" y="3909"/>
                  </a:lnTo>
                  <a:lnTo>
                    <a:pt x="2946" y="3889"/>
                  </a:lnTo>
                  <a:lnTo>
                    <a:pt x="2969" y="3875"/>
                  </a:lnTo>
                  <a:lnTo>
                    <a:pt x="2993" y="3868"/>
                  </a:lnTo>
                  <a:lnTo>
                    <a:pt x="3005" y="3861"/>
                  </a:lnTo>
                  <a:lnTo>
                    <a:pt x="3017" y="3833"/>
                  </a:lnTo>
                  <a:lnTo>
                    <a:pt x="3028" y="3813"/>
                  </a:lnTo>
                  <a:lnTo>
                    <a:pt x="3017" y="3785"/>
                  </a:lnTo>
                  <a:lnTo>
                    <a:pt x="2957" y="3764"/>
                  </a:lnTo>
                  <a:lnTo>
                    <a:pt x="2886" y="3751"/>
                  </a:lnTo>
                  <a:lnTo>
                    <a:pt x="2780" y="3737"/>
                  </a:lnTo>
                  <a:lnTo>
                    <a:pt x="2532" y="3723"/>
                  </a:lnTo>
                  <a:lnTo>
                    <a:pt x="2449" y="3723"/>
                  </a:lnTo>
                  <a:lnTo>
                    <a:pt x="2130" y="3771"/>
                  </a:lnTo>
                  <a:lnTo>
                    <a:pt x="2070" y="3785"/>
                  </a:lnTo>
                  <a:lnTo>
                    <a:pt x="2011" y="3799"/>
                  </a:lnTo>
                  <a:lnTo>
                    <a:pt x="1928" y="3806"/>
                  </a:lnTo>
                  <a:lnTo>
                    <a:pt x="1798" y="3682"/>
                  </a:lnTo>
                  <a:lnTo>
                    <a:pt x="1787" y="3661"/>
                  </a:lnTo>
                  <a:lnTo>
                    <a:pt x="1775" y="3619"/>
                  </a:lnTo>
                  <a:lnTo>
                    <a:pt x="1787" y="3364"/>
                  </a:lnTo>
                  <a:lnTo>
                    <a:pt x="1857" y="3226"/>
                  </a:lnTo>
                  <a:lnTo>
                    <a:pt x="1917" y="3184"/>
                  </a:lnTo>
                  <a:lnTo>
                    <a:pt x="2082" y="3101"/>
                  </a:lnTo>
                  <a:lnTo>
                    <a:pt x="2118" y="3081"/>
                  </a:lnTo>
                  <a:lnTo>
                    <a:pt x="2177" y="3067"/>
                  </a:lnTo>
                  <a:lnTo>
                    <a:pt x="2307" y="3060"/>
                  </a:lnTo>
                  <a:lnTo>
                    <a:pt x="2413" y="3019"/>
                  </a:lnTo>
                  <a:lnTo>
                    <a:pt x="2484" y="2984"/>
                  </a:lnTo>
                  <a:lnTo>
                    <a:pt x="2792" y="2763"/>
                  </a:lnTo>
                  <a:lnTo>
                    <a:pt x="3194" y="2514"/>
                  </a:lnTo>
                  <a:lnTo>
                    <a:pt x="3584" y="2349"/>
                  </a:lnTo>
                  <a:lnTo>
                    <a:pt x="4081" y="2086"/>
                  </a:lnTo>
                  <a:lnTo>
                    <a:pt x="4116" y="2059"/>
                  </a:lnTo>
                  <a:lnTo>
                    <a:pt x="4140" y="2024"/>
                  </a:lnTo>
                  <a:lnTo>
                    <a:pt x="4128" y="2017"/>
                  </a:lnTo>
                  <a:lnTo>
                    <a:pt x="4116" y="2010"/>
                  </a:lnTo>
                  <a:lnTo>
                    <a:pt x="4105" y="2010"/>
                  </a:lnTo>
                  <a:lnTo>
                    <a:pt x="4093" y="2010"/>
                  </a:lnTo>
                  <a:lnTo>
                    <a:pt x="4093" y="1996"/>
                  </a:lnTo>
                  <a:lnTo>
                    <a:pt x="4105" y="1989"/>
                  </a:lnTo>
                  <a:lnTo>
                    <a:pt x="4116" y="1976"/>
                  </a:lnTo>
                  <a:lnTo>
                    <a:pt x="4116" y="1983"/>
                  </a:lnTo>
                  <a:lnTo>
                    <a:pt x="4116" y="1886"/>
                  </a:lnTo>
                  <a:lnTo>
                    <a:pt x="4022" y="1900"/>
                  </a:lnTo>
                  <a:lnTo>
                    <a:pt x="3927" y="1865"/>
                  </a:lnTo>
                  <a:lnTo>
                    <a:pt x="3856" y="1817"/>
                  </a:lnTo>
                  <a:lnTo>
                    <a:pt x="3797" y="1796"/>
                  </a:lnTo>
                  <a:lnTo>
                    <a:pt x="3738" y="1762"/>
                  </a:lnTo>
                  <a:lnTo>
                    <a:pt x="3667" y="1534"/>
                  </a:lnTo>
                  <a:lnTo>
                    <a:pt x="3643" y="1499"/>
                  </a:lnTo>
                  <a:lnTo>
                    <a:pt x="3620" y="1478"/>
                  </a:lnTo>
                  <a:lnTo>
                    <a:pt x="3549" y="1451"/>
                  </a:lnTo>
                  <a:lnTo>
                    <a:pt x="3537" y="1409"/>
                  </a:lnTo>
                  <a:lnTo>
                    <a:pt x="3501" y="1389"/>
                  </a:lnTo>
                  <a:lnTo>
                    <a:pt x="3478" y="1340"/>
                  </a:lnTo>
                  <a:lnTo>
                    <a:pt x="3513" y="1154"/>
                  </a:lnTo>
                  <a:lnTo>
                    <a:pt x="3525" y="1105"/>
                  </a:lnTo>
                  <a:lnTo>
                    <a:pt x="3561" y="1071"/>
                  </a:lnTo>
                  <a:lnTo>
                    <a:pt x="3596" y="960"/>
                  </a:lnTo>
                  <a:lnTo>
                    <a:pt x="3608" y="954"/>
                  </a:lnTo>
                  <a:lnTo>
                    <a:pt x="3620" y="954"/>
                  </a:lnTo>
                  <a:lnTo>
                    <a:pt x="3726" y="954"/>
                  </a:lnTo>
                  <a:lnTo>
                    <a:pt x="3785" y="947"/>
                  </a:lnTo>
                  <a:lnTo>
                    <a:pt x="3856" y="912"/>
                  </a:lnTo>
                  <a:lnTo>
                    <a:pt x="4176" y="615"/>
                  </a:lnTo>
                  <a:lnTo>
                    <a:pt x="4211" y="581"/>
                  </a:lnTo>
                  <a:lnTo>
                    <a:pt x="4270" y="560"/>
                  </a:lnTo>
                  <a:lnTo>
                    <a:pt x="4459" y="512"/>
                  </a:lnTo>
                  <a:lnTo>
                    <a:pt x="4708" y="415"/>
                  </a:lnTo>
                  <a:lnTo>
                    <a:pt x="4743" y="366"/>
                  </a:lnTo>
                  <a:lnTo>
                    <a:pt x="4779" y="284"/>
                  </a:lnTo>
                  <a:lnTo>
                    <a:pt x="4802" y="235"/>
                  </a:lnTo>
                  <a:lnTo>
                    <a:pt x="4838" y="208"/>
                  </a:lnTo>
                  <a:lnTo>
                    <a:pt x="4873" y="180"/>
                  </a:lnTo>
                  <a:lnTo>
                    <a:pt x="4921" y="152"/>
                  </a:lnTo>
                  <a:lnTo>
                    <a:pt x="4968" y="104"/>
                  </a:lnTo>
                  <a:lnTo>
                    <a:pt x="5003" y="21"/>
                  </a:lnTo>
                  <a:lnTo>
                    <a:pt x="5063" y="0"/>
                  </a:lnTo>
                  <a:lnTo>
                    <a:pt x="5074" y="14"/>
                  </a:lnTo>
                  <a:lnTo>
                    <a:pt x="5074" y="14"/>
                  </a:lnTo>
                  <a:lnTo>
                    <a:pt x="5086" y="21"/>
                  </a:lnTo>
                  <a:lnTo>
                    <a:pt x="5086" y="35"/>
                  </a:lnTo>
                  <a:lnTo>
                    <a:pt x="5098" y="63"/>
                  </a:lnTo>
                  <a:lnTo>
                    <a:pt x="5134" y="83"/>
                  </a:lnTo>
                  <a:lnTo>
                    <a:pt x="5193" y="83"/>
                  </a:lnTo>
                  <a:lnTo>
                    <a:pt x="5252" y="90"/>
                  </a:lnTo>
                  <a:lnTo>
                    <a:pt x="5323" y="118"/>
                  </a:lnTo>
                  <a:lnTo>
                    <a:pt x="5323" y="132"/>
                  </a:lnTo>
                  <a:lnTo>
                    <a:pt x="5299" y="159"/>
                  </a:lnTo>
                  <a:lnTo>
                    <a:pt x="5299" y="194"/>
                  </a:lnTo>
                  <a:lnTo>
                    <a:pt x="5346" y="256"/>
                  </a:lnTo>
                  <a:lnTo>
                    <a:pt x="5453" y="318"/>
                  </a:lnTo>
                  <a:lnTo>
                    <a:pt x="5500" y="346"/>
                  </a:lnTo>
                  <a:lnTo>
                    <a:pt x="5524" y="415"/>
                  </a:lnTo>
                  <a:lnTo>
                    <a:pt x="5524" y="463"/>
                  </a:lnTo>
                  <a:lnTo>
                    <a:pt x="5488" y="477"/>
                  </a:lnTo>
                  <a:lnTo>
                    <a:pt x="5382" y="470"/>
                  </a:lnTo>
                  <a:lnTo>
                    <a:pt x="5311" y="484"/>
                  </a:lnTo>
                  <a:lnTo>
                    <a:pt x="5275" y="505"/>
                  </a:lnTo>
                  <a:lnTo>
                    <a:pt x="5204" y="567"/>
                  </a:lnTo>
                  <a:lnTo>
                    <a:pt x="5157" y="643"/>
                  </a:lnTo>
                  <a:lnTo>
                    <a:pt x="5122" y="802"/>
                  </a:lnTo>
                  <a:lnTo>
                    <a:pt x="5086" y="878"/>
                  </a:lnTo>
                  <a:lnTo>
                    <a:pt x="5051" y="919"/>
                  </a:lnTo>
                  <a:lnTo>
                    <a:pt x="5003" y="933"/>
                  </a:lnTo>
                  <a:lnTo>
                    <a:pt x="4944" y="933"/>
                  </a:lnTo>
                  <a:lnTo>
                    <a:pt x="4897" y="947"/>
                  </a:lnTo>
                  <a:lnTo>
                    <a:pt x="4873" y="967"/>
                  </a:lnTo>
                  <a:lnTo>
                    <a:pt x="4791" y="1071"/>
                  </a:lnTo>
                  <a:lnTo>
                    <a:pt x="4684" y="1154"/>
                  </a:lnTo>
                  <a:lnTo>
                    <a:pt x="4649" y="1188"/>
                  </a:lnTo>
                  <a:lnTo>
                    <a:pt x="4542" y="1313"/>
                  </a:lnTo>
                  <a:lnTo>
                    <a:pt x="4459" y="1485"/>
                  </a:lnTo>
                  <a:lnTo>
                    <a:pt x="4448" y="1541"/>
                  </a:lnTo>
                  <a:lnTo>
                    <a:pt x="4424" y="1575"/>
                  </a:lnTo>
                  <a:lnTo>
                    <a:pt x="4388" y="1596"/>
                  </a:lnTo>
                  <a:lnTo>
                    <a:pt x="4353" y="1610"/>
                  </a:lnTo>
                  <a:lnTo>
                    <a:pt x="4317" y="1637"/>
                  </a:lnTo>
                  <a:lnTo>
                    <a:pt x="4282" y="1672"/>
                  </a:lnTo>
                  <a:lnTo>
                    <a:pt x="4306" y="1679"/>
                  </a:lnTo>
                  <a:lnTo>
                    <a:pt x="4448" y="1679"/>
                  </a:lnTo>
                  <a:lnTo>
                    <a:pt x="4566" y="1692"/>
                  </a:lnTo>
                  <a:lnTo>
                    <a:pt x="4696" y="1720"/>
                  </a:lnTo>
                  <a:lnTo>
                    <a:pt x="4802" y="1755"/>
                  </a:lnTo>
                  <a:lnTo>
                    <a:pt x="4885" y="1803"/>
                  </a:lnTo>
                  <a:lnTo>
                    <a:pt x="4992" y="1927"/>
                  </a:lnTo>
                  <a:lnTo>
                    <a:pt x="5098" y="2010"/>
                  </a:lnTo>
                  <a:lnTo>
                    <a:pt x="5110" y="2038"/>
                  </a:lnTo>
                  <a:lnTo>
                    <a:pt x="5063" y="2107"/>
                  </a:lnTo>
                  <a:lnTo>
                    <a:pt x="4980" y="2148"/>
                  </a:lnTo>
                  <a:lnTo>
                    <a:pt x="4956" y="2190"/>
                  </a:lnTo>
                  <a:lnTo>
                    <a:pt x="5074" y="2252"/>
                  </a:lnTo>
                  <a:lnTo>
                    <a:pt x="5607" y="2445"/>
                  </a:lnTo>
                  <a:lnTo>
                    <a:pt x="5784" y="2549"/>
                  </a:lnTo>
                  <a:lnTo>
                    <a:pt x="5879" y="2597"/>
                  </a:lnTo>
                  <a:lnTo>
                    <a:pt x="5961" y="2597"/>
                  </a:lnTo>
                  <a:lnTo>
                    <a:pt x="6009" y="2576"/>
                  </a:lnTo>
                  <a:lnTo>
                    <a:pt x="6044" y="2459"/>
                  </a:lnTo>
                  <a:lnTo>
                    <a:pt x="6080" y="2431"/>
                  </a:lnTo>
                  <a:lnTo>
                    <a:pt x="6186" y="2349"/>
                  </a:lnTo>
                  <a:lnTo>
                    <a:pt x="6198" y="2342"/>
                  </a:lnTo>
                  <a:lnTo>
                    <a:pt x="6222" y="2342"/>
                  </a:lnTo>
                  <a:lnTo>
                    <a:pt x="6233" y="2335"/>
                  </a:lnTo>
                  <a:lnTo>
                    <a:pt x="6233" y="2328"/>
                  </a:lnTo>
                  <a:lnTo>
                    <a:pt x="6222" y="2307"/>
                  </a:lnTo>
                  <a:lnTo>
                    <a:pt x="6222" y="2300"/>
                  </a:lnTo>
                  <a:lnTo>
                    <a:pt x="6257" y="2273"/>
                  </a:lnTo>
                  <a:lnTo>
                    <a:pt x="6446" y="2176"/>
                  </a:lnTo>
                  <a:lnTo>
                    <a:pt x="6494" y="2169"/>
                  </a:lnTo>
                  <a:lnTo>
                    <a:pt x="6576" y="2197"/>
                  </a:lnTo>
                  <a:lnTo>
                    <a:pt x="6600" y="2280"/>
                  </a:lnTo>
                  <a:lnTo>
                    <a:pt x="6588" y="2376"/>
                  </a:lnTo>
                  <a:lnTo>
                    <a:pt x="6553" y="2445"/>
                  </a:lnTo>
                  <a:lnTo>
                    <a:pt x="6470" y="2542"/>
                  </a:lnTo>
                  <a:lnTo>
                    <a:pt x="6458" y="2590"/>
                  </a:lnTo>
                  <a:lnTo>
                    <a:pt x="6494" y="2646"/>
                  </a:lnTo>
                  <a:lnTo>
                    <a:pt x="6541" y="2687"/>
                  </a:lnTo>
                  <a:lnTo>
                    <a:pt x="6612" y="2715"/>
                  </a:lnTo>
                  <a:lnTo>
                    <a:pt x="6707" y="2722"/>
                  </a:lnTo>
                  <a:lnTo>
                    <a:pt x="6789" y="2715"/>
                  </a:lnTo>
                  <a:lnTo>
                    <a:pt x="6931" y="2963"/>
                  </a:lnTo>
                  <a:lnTo>
                    <a:pt x="7085" y="3253"/>
                  </a:lnTo>
                  <a:lnTo>
                    <a:pt x="7085" y="3253"/>
                  </a:lnTo>
                  <a:lnTo>
                    <a:pt x="7049" y="3260"/>
                  </a:lnTo>
                  <a:lnTo>
                    <a:pt x="6990" y="3309"/>
                  </a:lnTo>
                  <a:lnTo>
                    <a:pt x="6943" y="3329"/>
                  </a:lnTo>
                  <a:lnTo>
                    <a:pt x="6896" y="3336"/>
                  </a:lnTo>
                  <a:lnTo>
                    <a:pt x="6919" y="3350"/>
                  </a:lnTo>
                  <a:lnTo>
                    <a:pt x="6872" y="3364"/>
                  </a:lnTo>
                  <a:lnTo>
                    <a:pt x="6837" y="3391"/>
                  </a:lnTo>
                  <a:lnTo>
                    <a:pt x="6813" y="3419"/>
                  </a:lnTo>
                  <a:lnTo>
                    <a:pt x="6777" y="3433"/>
                  </a:lnTo>
                  <a:lnTo>
                    <a:pt x="6707" y="3433"/>
                  </a:lnTo>
                  <a:lnTo>
                    <a:pt x="6671" y="3447"/>
                  </a:lnTo>
                  <a:lnTo>
                    <a:pt x="6387" y="3626"/>
                  </a:lnTo>
                  <a:lnTo>
                    <a:pt x="6316" y="3675"/>
                  </a:lnTo>
                  <a:lnTo>
                    <a:pt x="6293" y="3675"/>
                  </a:lnTo>
                  <a:lnTo>
                    <a:pt x="6293" y="3661"/>
                  </a:lnTo>
                  <a:lnTo>
                    <a:pt x="6304" y="3654"/>
                  </a:lnTo>
                  <a:lnTo>
                    <a:pt x="6316" y="3640"/>
                  </a:lnTo>
                  <a:lnTo>
                    <a:pt x="6352" y="3612"/>
                  </a:lnTo>
                  <a:lnTo>
                    <a:pt x="6316" y="3612"/>
                  </a:lnTo>
                  <a:lnTo>
                    <a:pt x="6198" y="3751"/>
                  </a:lnTo>
                  <a:lnTo>
                    <a:pt x="6151" y="3833"/>
                  </a:lnTo>
                  <a:lnTo>
                    <a:pt x="6198" y="3875"/>
                  </a:lnTo>
                  <a:lnTo>
                    <a:pt x="6304" y="3903"/>
                  </a:lnTo>
                  <a:lnTo>
                    <a:pt x="6340" y="3965"/>
                  </a:lnTo>
                  <a:lnTo>
                    <a:pt x="6316" y="4124"/>
                  </a:lnTo>
                  <a:lnTo>
                    <a:pt x="6281" y="4110"/>
                  </a:lnTo>
                  <a:lnTo>
                    <a:pt x="6281" y="4096"/>
                  </a:lnTo>
                  <a:lnTo>
                    <a:pt x="6281" y="4075"/>
                  </a:lnTo>
                  <a:lnTo>
                    <a:pt x="6269" y="4061"/>
                  </a:lnTo>
                  <a:lnTo>
                    <a:pt x="6222" y="4054"/>
                  </a:lnTo>
                  <a:lnTo>
                    <a:pt x="6210" y="4061"/>
                  </a:lnTo>
                  <a:lnTo>
                    <a:pt x="6186" y="4068"/>
                  </a:lnTo>
                  <a:lnTo>
                    <a:pt x="6092" y="4089"/>
                  </a:lnTo>
                  <a:lnTo>
                    <a:pt x="6032" y="4110"/>
                  </a:lnTo>
                  <a:lnTo>
                    <a:pt x="5926" y="4172"/>
                  </a:lnTo>
                  <a:lnTo>
                    <a:pt x="5855" y="4227"/>
                  </a:lnTo>
                  <a:lnTo>
                    <a:pt x="5689" y="4427"/>
                  </a:lnTo>
                  <a:lnTo>
                    <a:pt x="5713" y="4455"/>
                  </a:lnTo>
                  <a:lnTo>
                    <a:pt x="5713" y="4483"/>
                  </a:lnTo>
                  <a:lnTo>
                    <a:pt x="5713" y="4538"/>
                  </a:lnTo>
                  <a:lnTo>
                    <a:pt x="5689" y="4538"/>
                  </a:lnTo>
                  <a:lnTo>
                    <a:pt x="5666" y="4531"/>
                  </a:lnTo>
                  <a:lnTo>
                    <a:pt x="5642" y="4524"/>
                  </a:lnTo>
                  <a:lnTo>
                    <a:pt x="5607" y="4524"/>
                  </a:lnTo>
                  <a:lnTo>
                    <a:pt x="5618" y="4510"/>
                  </a:lnTo>
                  <a:lnTo>
                    <a:pt x="5642" y="4490"/>
                  </a:lnTo>
                  <a:lnTo>
                    <a:pt x="5595" y="4455"/>
                  </a:lnTo>
                  <a:lnTo>
                    <a:pt x="5512" y="4420"/>
                  </a:lnTo>
                  <a:lnTo>
                    <a:pt x="5429" y="4414"/>
                  </a:lnTo>
                  <a:lnTo>
                    <a:pt x="5299" y="4455"/>
                  </a:lnTo>
                  <a:lnTo>
                    <a:pt x="5264" y="4462"/>
                  </a:lnTo>
                  <a:lnTo>
                    <a:pt x="5228" y="4469"/>
                  </a:lnTo>
                  <a:lnTo>
                    <a:pt x="5216" y="4503"/>
                  </a:lnTo>
                  <a:lnTo>
                    <a:pt x="5228" y="4531"/>
                  </a:lnTo>
                  <a:lnTo>
                    <a:pt x="5240" y="4572"/>
                  </a:lnTo>
                  <a:lnTo>
                    <a:pt x="5240" y="4600"/>
                  </a:lnTo>
                  <a:lnTo>
                    <a:pt x="5204" y="4614"/>
                  </a:lnTo>
                  <a:lnTo>
                    <a:pt x="5181" y="4628"/>
                  </a:lnTo>
                  <a:lnTo>
                    <a:pt x="5169" y="4641"/>
                  </a:lnTo>
                  <a:lnTo>
                    <a:pt x="5134" y="4662"/>
                  </a:lnTo>
                  <a:lnTo>
                    <a:pt x="5003" y="4724"/>
                  </a:lnTo>
                  <a:lnTo>
                    <a:pt x="4980" y="4759"/>
                  </a:lnTo>
                  <a:lnTo>
                    <a:pt x="4968" y="4807"/>
                  </a:lnTo>
                  <a:lnTo>
                    <a:pt x="4992" y="4856"/>
                  </a:lnTo>
                  <a:lnTo>
                    <a:pt x="5039" y="4890"/>
                  </a:lnTo>
                  <a:lnTo>
                    <a:pt x="5039" y="4938"/>
                  </a:lnTo>
                  <a:lnTo>
                    <a:pt x="5063" y="4973"/>
                  </a:lnTo>
                  <a:lnTo>
                    <a:pt x="5110" y="5028"/>
                  </a:lnTo>
                  <a:lnTo>
                    <a:pt x="5110" y="5049"/>
                  </a:lnTo>
                  <a:lnTo>
                    <a:pt x="5074" y="5063"/>
                  </a:lnTo>
                  <a:lnTo>
                    <a:pt x="5039" y="5090"/>
                  </a:lnTo>
                  <a:lnTo>
                    <a:pt x="5015" y="5118"/>
                  </a:lnTo>
                  <a:lnTo>
                    <a:pt x="5039" y="5153"/>
                  </a:lnTo>
                  <a:lnTo>
                    <a:pt x="5051" y="5146"/>
                  </a:lnTo>
                  <a:lnTo>
                    <a:pt x="5063" y="5139"/>
                  </a:lnTo>
                  <a:lnTo>
                    <a:pt x="5074" y="5139"/>
                  </a:lnTo>
                  <a:lnTo>
                    <a:pt x="5086" y="5125"/>
                  </a:lnTo>
                  <a:lnTo>
                    <a:pt x="5169" y="5139"/>
                  </a:lnTo>
                  <a:lnTo>
                    <a:pt x="5181" y="5159"/>
                  </a:lnTo>
                  <a:lnTo>
                    <a:pt x="5110" y="5215"/>
                  </a:lnTo>
                  <a:lnTo>
                    <a:pt x="5098" y="5242"/>
                  </a:lnTo>
                  <a:lnTo>
                    <a:pt x="5098" y="5270"/>
                  </a:lnTo>
                  <a:lnTo>
                    <a:pt x="5098" y="5311"/>
                  </a:lnTo>
                  <a:lnTo>
                    <a:pt x="5110" y="5353"/>
                  </a:lnTo>
                  <a:lnTo>
                    <a:pt x="5169" y="5436"/>
                  </a:lnTo>
                  <a:lnTo>
                    <a:pt x="5204" y="5477"/>
                  </a:lnTo>
                  <a:lnTo>
                    <a:pt x="5240" y="5491"/>
                  </a:lnTo>
                  <a:lnTo>
                    <a:pt x="5335" y="5422"/>
                  </a:lnTo>
                  <a:lnTo>
                    <a:pt x="5477" y="5353"/>
                  </a:lnTo>
                  <a:lnTo>
                    <a:pt x="5512" y="5367"/>
                  </a:lnTo>
                  <a:lnTo>
                    <a:pt x="5477" y="5394"/>
                  </a:lnTo>
                  <a:lnTo>
                    <a:pt x="5477" y="5436"/>
                  </a:lnTo>
                  <a:lnTo>
                    <a:pt x="5512" y="5519"/>
                  </a:lnTo>
                  <a:lnTo>
                    <a:pt x="5512" y="5608"/>
                  </a:lnTo>
                  <a:lnTo>
                    <a:pt x="5500" y="5636"/>
                  </a:lnTo>
                  <a:lnTo>
                    <a:pt x="5453" y="5677"/>
                  </a:lnTo>
                  <a:lnTo>
                    <a:pt x="5216" y="5843"/>
                  </a:lnTo>
                  <a:lnTo>
                    <a:pt x="5122" y="5933"/>
                  </a:lnTo>
                  <a:lnTo>
                    <a:pt x="5063" y="6030"/>
                  </a:lnTo>
                  <a:lnTo>
                    <a:pt x="5039" y="6030"/>
                  </a:lnTo>
                  <a:lnTo>
                    <a:pt x="5039" y="5968"/>
                  </a:lnTo>
                  <a:lnTo>
                    <a:pt x="5003" y="5968"/>
                  </a:lnTo>
                  <a:lnTo>
                    <a:pt x="4862" y="6209"/>
                  </a:lnTo>
                  <a:lnTo>
                    <a:pt x="4850" y="6264"/>
                  </a:lnTo>
                  <a:lnTo>
                    <a:pt x="4826" y="6271"/>
                  </a:lnTo>
                  <a:lnTo>
                    <a:pt x="4814" y="6278"/>
                  </a:lnTo>
                  <a:lnTo>
                    <a:pt x="4660" y="6430"/>
                  </a:lnTo>
                  <a:lnTo>
                    <a:pt x="4601" y="6506"/>
                  </a:lnTo>
                  <a:lnTo>
                    <a:pt x="4589" y="6596"/>
                  </a:lnTo>
                  <a:lnTo>
                    <a:pt x="4601" y="6624"/>
                  </a:lnTo>
                  <a:lnTo>
                    <a:pt x="4613" y="6651"/>
                  </a:lnTo>
                  <a:lnTo>
                    <a:pt x="4637" y="6679"/>
                  </a:lnTo>
                  <a:lnTo>
                    <a:pt x="4660" y="6700"/>
                  </a:lnTo>
                  <a:lnTo>
                    <a:pt x="4696" y="6713"/>
                  </a:lnTo>
                  <a:lnTo>
                    <a:pt x="4743" y="6734"/>
                  </a:lnTo>
                  <a:lnTo>
                    <a:pt x="4779" y="6755"/>
                  </a:lnTo>
                  <a:lnTo>
                    <a:pt x="4802" y="6776"/>
                  </a:lnTo>
                  <a:lnTo>
                    <a:pt x="4814" y="6782"/>
                  </a:lnTo>
                  <a:lnTo>
                    <a:pt x="4838" y="6782"/>
                  </a:lnTo>
                  <a:lnTo>
                    <a:pt x="4862" y="6782"/>
                  </a:lnTo>
                  <a:lnTo>
                    <a:pt x="4873" y="6782"/>
                  </a:lnTo>
                  <a:lnTo>
                    <a:pt x="4885" y="6796"/>
                  </a:lnTo>
                  <a:lnTo>
                    <a:pt x="4873" y="6817"/>
                  </a:lnTo>
                  <a:lnTo>
                    <a:pt x="4873" y="6831"/>
                  </a:lnTo>
                  <a:lnTo>
                    <a:pt x="4897" y="6852"/>
                  </a:lnTo>
                  <a:lnTo>
                    <a:pt x="4897" y="6865"/>
                  </a:lnTo>
                  <a:lnTo>
                    <a:pt x="4909" y="6879"/>
                  </a:lnTo>
                  <a:lnTo>
                    <a:pt x="4932" y="6893"/>
                  </a:lnTo>
                  <a:lnTo>
                    <a:pt x="5015" y="6907"/>
                  </a:lnTo>
                  <a:lnTo>
                    <a:pt x="5086" y="6893"/>
                  </a:lnTo>
                  <a:lnTo>
                    <a:pt x="5134" y="6872"/>
                  </a:lnTo>
                  <a:lnTo>
                    <a:pt x="5204" y="6865"/>
                  </a:lnTo>
                  <a:lnTo>
                    <a:pt x="5264" y="6865"/>
                  </a:lnTo>
                  <a:lnTo>
                    <a:pt x="5299" y="6886"/>
                  </a:lnTo>
                  <a:lnTo>
                    <a:pt x="5335" y="6900"/>
                  </a:lnTo>
                  <a:lnTo>
                    <a:pt x="5382" y="6921"/>
                  </a:lnTo>
                  <a:lnTo>
                    <a:pt x="5417" y="6927"/>
                  </a:lnTo>
                  <a:lnTo>
                    <a:pt x="5500" y="6934"/>
                  </a:lnTo>
                  <a:lnTo>
                    <a:pt x="5536" y="6934"/>
                  </a:lnTo>
                  <a:lnTo>
                    <a:pt x="5583" y="6976"/>
                  </a:lnTo>
                  <a:lnTo>
                    <a:pt x="5666" y="7079"/>
                  </a:lnTo>
                  <a:lnTo>
                    <a:pt x="5701" y="7107"/>
                  </a:lnTo>
                  <a:lnTo>
                    <a:pt x="5749" y="7114"/>
                  </a:lnTo>
                  <a:lnTo>
                    <a:pt x="5784" y="7121"/>
                  </a:lnTo>
                  <a:lnTo>
                    <a:pt x="5796" y="7142"/>
                  </a:lnTo>
                  <a:lnTo>
                    <a:pt x="5772" y="7169"/>
                  </a:lnTo>
                  <a:lnTo>
                    <a:pt x="5737" y="7169"/>
                  </a:lnTo>
                  <a:lnTo>
                    <a:pt x="5701" y="7162"/>
                  </a:lnTo>
                  <a:lnTo>
                    <a:pt x="5654" y="7162"/>
                  </a:lnTo>
                  <a:lnTo>
                    <a:pt x="5607" y="7183"/>
                  </a:lnTo>
                  <a:lnTo>
                    <a:pt x="5595" y="7162"/>
                  </a:lnTo>
                  <a:lnTo>
                    <a:pt x="5571" y="7142"/>
                  </a:lnTo>
                  <a:lnTo>
                    <a:pt x="5536" y="7135"/>
                  </a:lnTo>
                  <a:lnTo>
                    <a:pt x="5477" y="7135"/>
                  </a:lnTo>
                  <a:lnTo>
                    <a:pt x="5429" y="7148"/>
                  </a:lnTo>
                  <a:lnTo>
                    <a:pt x="5394" y="7169"/>
                  </a:lnTo>
                  <a:lnTo>
                    <a:pt x="5370" y="7190"/>
                  </a:lnTo>
                  <a:lnTo>
                    <a:pt x="5323" y="7218"/>
                  </a:lnTo>
                  <a:lnTo>
                    <a:pt x="5299" y="7218"/>
                  </a:lnTo>
                  <a:lnTo>
                    <a:pt x="5240" y="7224"/>
                  </a:lnTo>
                  <a:lnTo>
                    <a:pt x="5216" y="7231"/>
                  </a:lnTo>
                  <a:lnTo>
                    <a:pt x="5193" y="7245"/>
                  </a:lnTo>
                  <a:lnTo>
                    <a:pt x="5193" y="7252"/>
                  </a:lnTo>
                  <a:lnTo>
                    <a:pt x="5193" y="7266"/>
                  </a:lnTo>
                  <a:lnTo>
                    <a:pt x="5169" y="7335"/>
                  </a:lnTo>
                  <a:lnTo>
                    <a:pt x="5157" y="7356"/>
                  </a:lnTo>
                  <a:lnTo>
                    <a:pt x="5110" y="7369"/>
                  </a:lnTo>
                  <a:lnTo>
                    <a:pt x="5145" y="7383"/>
                  </a:lnTo>
                  <a:lnTo>
                    <a:pt x="5157" y="7383"/>
                  </a:lnTo>
                  <a:lnTo>
                    <a:pt x="5181" y="7376"/>
                  </a:lnTo>
                  <a:lnTo>
                    <a:pt x="5193" y="7369"/>
                  </a:lnTo>
                  <a:lnTo>
                    <a:pt x="5216" y="7369"/>
                  </a:lnTo>
                  <a:lnTo>
                    <a:pt x="5216" y="7404"/>
                  </a:lnTo>
                  <a:lnTo>
                    <a:pt x="5204" y="7432"/>
                  </a:lnTo>
                  <a:lnTo>
                    <a:pt x="5169" y="7439"/>
                  </a:lnTo>
                  <a:lnTo>
                    <a:pt x="5110" y="7432"/>
                  </a:lnTo>
                  <a:lnTo>
                    <a:pt x="5110" y="7521"/>
                  </a:lnTo>
                  <a:lnTo>
                    <a:pt x="5086" y="7563"/>
                  </a:lnTo>
                  <a:lnTo>
                    <a:pt x="5051" y="7584"/>
                  </a:lnTo>
                  <a:lnTo>
                    <a:pt x="5027" y="7604"/>
                  </a:lnTo>
                  <a:lnTo>
                    <a:pt x="5039" y="7653"/>
                  </a:lnTo>
                  <a:lnTo>
                    <a:pt x="5039" y="7701"/>
                  </a:lnTo>
                  <a:lnTo>
                    <a:pt x="4980" y="7722"/>
                  </a:lnTo>
                  <a:lnTo>
                    <a:pt x="5027" y="7784"/>
                  </a:lnTo>
                  <a:lnTo>
                    <a:pt x="5063" y="7860"/>
                  </a:lnTo>
                  <a:lnTo>
                    <a:pt x="5086" y="7936"/>
                  </a:lnTo>
                  <a:lnTo>
                    <a:pt x="5063" y="8274"/>
                  </a:lnTo>
                  <a:lnTo>
                    <a:pt x="5039" y="8309"/>
                  </a:lnTo>
                  <a:lnTo>
                    <a:pt x="4992" y="8599"/>
                  </a:lnTo>
                  <a:lnTo>
                    <a:pt x="4956" y="8689"/>
                  </a:lnTo>
                  <a:lnTo>
                    <a:pt x="4944" y="8682"/>
                  </a:lnTo>
                  <a:lnTo>
                    <a:pt x="4897" y="8675"/>
                  </a:lnTo>
                  <a:lnTo>
                    <a:pt x="4873" y="8675"/>
                  </a:lnTo>
                  <a:lnTo>
                    <a:pt x="4850" y="8744"/>
                  </a:lnTo>
                  <a:lnTo>
                    <a:pt x="4696" y="8861"/>
                  </a:lnTo>
                  <a:lnTo>
                    <a:pt x="4649" y="8930"/>
                  </a:lnTo>
                  <a:lnTo>
                    <a:pt x="4672" y="8930"/>
                  </a:lnTo>
                  <a:lnTo>
                    <a:pt x="4708" y="8896"/>
                  </a:lnTo>
                  <a:lnTo>
                    <a:pt x="4755" y="8861"/>
                  </a:lnTo>
                  <a:lnTo>
                    <a:pt x="4814" y="8834"/>
                  </a:lnTo>
                  <a:lnTo>
                    <a:pt x="4909" y="8827"/>
                  </a:lnTo>
                  <a:lnTo>
                    <a:pt x="4897" y="8854"/>
                  </a:lnTo>
                  <a:lnTo>
                    <a:pt x="4885" y="8889"/>
                  </a:lnTo>
                  <a:lnTo>
                    <a:pt x="4873" y="8923"/>
                  </a:lnTo>
                  <a:lnTo>
                    <a:pt x="4791" y="8951"/>
                  </a:lnTo>
                  <a:lnTo>
                    <a:pt x="4779" y="8986"/>
                  </a:lnTo>
                  <a:lnTo>
                    <a:pt x="4779" y="9020"/>
                  </a:lnTo>
                  <a:lnTo>
                    <a:pt x="4802" y="9041"/>
                  </a:lnTo>
                  <a:lnTo>
                    <a:pt x="4826" y="9027"/>
                  </a:lnTo>
                  <a:lnTo>
                    <a:pt x="4850" y="9013"/>
                  </a:lnTo>
                  <a:lnTo>
                    <a:pt x="4862" y="8999"/>
                  </a:lnTo>
                  <a:lnTo>
                    <a:pt x="4873" y="8979"/>
                  </a:lnTo>
                  <a:lnTo>
                    <a:pt x="4885" y="9283"/>
                  </a:lnTo>
                  <a:lnTo>
                    <a:pt x="4921" y="9393"/>
                  </a:lnTo>
                  <a:lnTo>
                    <a:pt x="4932" y="9455"/>
                  </a:lnTo>
                  <a:lnTo>
                    <a:pt x="4850" y="9441"/>
                  </a:lnTo>
                  <a:lnTo>
                    <a:pt x="4850" y="9455"/>
                  </a:lnTo>
                  <a:lnTo>
                    <a:pt x="4944" y="9476"/>
                  </a:lnTo>
                  <a:lnTo>
                    <a:pt x="4980" y="9510"/>
                  </a:lnTo>
                  <a:lnTo>
                    <a:pt x="5003" y="9607"/>
                  </a:lnTo>
                  <a:lnTo>
                    <a:pt x="5027" y="9642"/>
                  </a:lnTo>
                  <a:lnTo>
                    <a:pt x="5134" y="9731"/>
                  </a:lnTo>
                  <a:lnTo>
                    <a:pt x="5003" y="9870"/>
                  </a:lnTo>
                  <a:lnTo>
                    <a:pt x="4944" y="9904"/>
                  </a:lnTo>
                  <a:lnTo>
                    <a:pt x="4885" y="9911"/>
                  </a:lnTo>
                  <a:lnTo>
                    <a:pt x="4566" y="9918"/>
                  </a:lnTo>
                  <a:lnTo>
                    <a:pt x="4637" y="9966"/>
                  </a:lnTo>
                  <a:lnTo>
                    <a:pt x="4637" y="9966"/>
                  </a:lnTo>
                  <a:lnTo>
                    <a:pt x="4625" y="9966"/>
                  </a:lnTo>
                  <a:lnTo>
                    <a:pt x="4601" y="10001"/>
                  </a:lnTo>
                  <a:lnTo>
                    <a:pt x="4601" y="10063"/>
                  </a:lnTo>
                  <a:lnTo>
                    <a:pt x="4589" y="10084"/>
                  </a:lnTo>
                  <a:lnTo>
                    <a:pt x="4578" y="10098"/>
                  </a:lnTo>
                  <a:lnTo>
                    <a:pt x="4542" y="10118"/>
                  </a:lnTo>
                  <a:lnTo>
                    <a:pt x="4507" y="10132"/>
                  </a:lnTo>
                  <a:lnTo>
                    <a:pt x="4483" y="10139"/>
                  </a:lnTo>
                  <a:lnTo>
                    <a:pt x="4448" y="10125"/>
                  </a:lnTo>
                  <a:lnTo>
                    <a:pt x="4436" y="10118"/>
                  </a:lnTo>
                  <a:lnTo>
                    <a:pt x="4412" y="10111"/>
                  </a:lnTo>
                  <a:lnTo>
                    <a:pt x="4329" y="10098"/>
                  </a:lnTo>
                  <a:lnTo>
                    <a:pt x="4294" y="10098"/>
                  </a:lnTo>
                  <a:lnTo>
                    <a:pt x="4258" y="10098"/>
                  </a:lnTo>
                  <a:lnTo>
                    <a:pt x="4187" y="10132"/>
                  </a:lnTo>
                  <a:lnTo>
                    <a:pt x="4140" y="10139"/>
                  </a:lnTo>
                  <a:lnTo>
                    <a:pt x="3974" y="10236"/>
                  </a:lnTo>
                  <a:lnTo>
                    <a:pt x="3927" y="10270"/>
                  </a:lnTo>
                  <a:lnTo>
                    <a:pt x="3915" y="10277"/>
                  </a:lnTo>
                  <a:lnTo>
                    <a:pt x="3844" y="10277"/>
                  </a:lnTo>
                  <a:lnTo>
                    <a:pt x="3762" y="10284"/>
                  </a:lnTo>
                  <a:lnTo>
                    <a:pt x="3726" y="10284"/>
                  </a:lnTo>
                  <a:lnTo>
                    <a:pt x="3691" y="10277"/>
                  </a:lnTo>
                  <a:lnTo>
                    <a:pt x="3667" y="10263"/>
                  </a:lnTo>
                  <a:lnTo>
                    <a:pt x="3632" y="10236"/>
                  </a:lnTo>
                  <a:lnTo>
                    <a:pt x="3608" y="10229"/>
                  </a:lnTo>
                  <a:lnTo>
                    <a:pt x="3584" y="10229"/>
                  </a:lnTo>
                  <a:lnTo>
                    <a:pt x="3537" y="10236"/>
                  </a:lnTo>
                  <a:lnTo>
                    <a:pt x="3490" y="10236"/>
                  </a:lnTo>
                  <a:lnTo>
                    <a:pt x="3454" y="10249"/>
                  </a:lnTo>
                  <a:lnTo>
                    <a:pt x="3407" y="10270"/>
                  </a:lnTo>
                  <a:lnTo>
                    <a:pt x="3253" y="10415"/>
                  </a:lnTo>
                  <a:lnTo>
                    <a:pt x="3158" y="10443"/>
                  </a:lnTo>
                  <a:lnTo>
                    <a:pt x="3028" y="10436"/>
                  </a:lnTo>
                  <a:lnTo>
                    <a:pt x="2981" y="10443"/>
                  </a:lnTo>
                  <a:lnTo>
                    <a:pt x="2981" y="10450"/>
                  </a:lnTo>
                  <a:lnTo>
                    <a:pt x="2969" y="10457"/>
                  </a:lnTo>
                  <a:lnTo>
                    <a:pt x="2957" y="10464"/>
                  </a:lnTo>
                  <a:lnTo>
                    <a:pt x="2922" y="10477"/>
                  </a:lnTo>
                  <a:lnTo>
                    <a:pt x="2875" y="10484"/>
                  </a:lnTo>
                  <a:lnTo>
                    <a:pt x="2744" y="10519"/>
                  </a:lnTo>
                  <a:lnTo>
                    <a:pt x="2674" y="10519"/>
                  </a:lnTo>
                  <a:lnTo>
                    <a:pt x="2626" y="10512"/>
                  </a:lnTo>
                  <a:lnTo>
                    <a:pt x="2508" y="10443"/>
                  </a:lnTo>
                  <a:lnTo>
                    <a:pt x="2437" y="10408"/>
                  </a:lnTo>
                  <a:lnTo>
                    <a:pt x="2378" y="10381"/>
                  </a:lnTo>
                  <a:lnTo>
                    <a:pt x="2342" y="10367"/>
                  </a:lnTo>
                  <a:lnTo>
                    <a:pt x="2295" y="10367"/>
                  </a:lnTo>
                  <a:lnTo>
                    <a:pt x="2106" y="10394"/>
                  </a:lnTo>
                  <a:lnTo>
                    <a:pt x="2059" y="10394"/>
                  </a:lnTo>
                  <a:lnTo>
                    <a:pt x="2035" y="10381"/>
                  </a:lnTo>
                  <a:lnTo>
                    <a:pt x="2035" y="10374"/>
                  </a:lnTo>
                  <a:lnTo>
                    <a:pt x="2023" y="10353"/>
                  </a:lnTo>
                  <a:lnTo>
                    <a:pt x="2011" y="10332"/>
                  </a:lnTo>
                  <a:lnTo>
                    <a:pt x="1928" y="10263"/>
                  </a:lnTo>
                  <a:lnTo>
                    <a:pt x="1834" y="10201"/>
                  </a:lnTo>
                  <a:lnTo>
                    <a:pt x="1739" y="10173"/>
                  </a:lnTo>
                  <a:lnTo>
                    <a:pt x="1645" y="10160"/>
                  </a:lnTo>
                  <a:lnTo>
                    <a:pt x="1538" y="10104"/>
                  </a:lnTo>
                  <a:lnTo>
                    <a:pt x="1538" y="10091"/>
                  </a:lnTo>
                  <a:lnTo>
                    <a:pt x="1515" y="10063"/>
                  </a:lnTo>
                  <a:lnTo>
                    <a:pt x="1574" y="10022"/>
                  </a:lnTo>
                  <a:lnTo>
                    <a:pt x="1739" y="9980"/>
                  </a:lnTo>
                  <a:lnTo>
                    <a:pt x="1751" y="9918"/>
                  </a:lnTo>
                  <a:lnTo>
                    <a:pt x="1727" y="9814"/>
                  </a:lnTo>
                  <a:lnTo>
                    <a:pt x="1739" y="9794"/>
                  </a:lnTo>
                  <a:lnTo>
                    <a:pt x="1751" y="9780"/>
                  </a:lnTo>
                  <a:lnTo>
                    <a:pt x="1787" y="9766"/>
                  </a:lnTo>
                  <a:lnTo>
                    <a:pt x="1822" y="9745"/>
                  </a:lnTo>
                  <a:lnTo>
                    <a:pt x="1857" y="9718"/>
                  </a:lnTo>
                  <a:lnTo>
                    <a:pt x="1928" y="9649"/>
                  </a:lnTo>
                  <a:lnTo>
                    <a:pt x="1928" y="9635"/>
                  </a:lnTo>
                  <a:lnTo>
                    <a:pt x="1928" y="9628"/>
                  </a:lnTo>
                  <a:lnTo>
                    <a:pt x="1905" y="9628"/>
                  </a:lnTo>
                  <a:lnTo>
                    <a:pt x="1869" y="9635"/>
                  </a:lnTo>
                  <a:lnTo>
                    <a:pt x="1834" y="9628"/>
                  </a:lnTo>
                  <a:lnTo>
                    <a:pt x="1763" y="9621"/>
                  </a:lnTo>
                  <a:lnTo>
                    <a:pt x="1727" y="9614"/>
                  </a:lnTo>
                  <a:lnTo>
                    <a:pt x="1692" y="9607"/>
                  </a:lnTo>
                  <a:lnTo>
                    <a:pt x="1656" y="9600"/>
                  </a:lnTo>
                  <a:lnTo>
                    <a:pt x="1633" y="9593"/>
                  </a:lnTo>
                  <a:lnTo>
                    <a:pt x="1585" y="9566"/>
                  </a:lnTo>
                  <a:lnTo>
                    <a:pt x="1526" y="9462"/>
                  </a:lnTo>
                  <a:lnTo>
                    <a:pt x="1538" y="9421"/>
                  </a:lnTo>
                  <a:lnTo>
                    <a:pt x="1562" y="9386"/>
                  </a:lnTo>
                  <a:lnTo>
                    <a:pt x="1562" y="9359"/>
                  </a:lnTo>
                  <a:lnTo>
                    <a:pt x="1503" y="9241"/>
                  </a:lnTo>
                  <a:lnTo>
                    <a:pt x="1467" y="9207"/>
                  </a:lnTo>
                  <a:lnTo>
                    <a:pt x="1266" y="9103"/>
                  </a:lnTo>
                  <a:lnTo>
                    <a:pt x="1172" y="9062"/>
                  </a:lnTo>
                  <a:lnTo>
                    <a:pt x="1053" y="8992"/>
                  </a:lnTo>
                  <a:lnTo>
                    <a:pt x="994" y="8944"/>
                  </a:lnTo>
                  <a:lnTo>
                    <a:pt x="1006" y="8910"/>
                  </a:lnTo>
                  <a:lnTo>
                    <a:pt x="1030" y="8882"/>
                  </a:lnTo>
                  <a:lnTo>
                    <a:pt x="1030" y="8861"/>
                  </a:lnTo>
                  <a:lnTo>
                    <a:pt x="1006" y="8827"/>
                  </a:lnTo>
                  <a:lnTo>
                    <a:pt x="982" y="8799"/>
                  </a:lnTo>
                  <a:lnTo>
                    <a:pt x="947" y="8778"/>
                  </a:lnTo>
                  <a:lnTo>
                    <a:pt x="639" y="8620"/>
                  </a:lnTo>
                  <a:lnTo>
                    <a:pt x="486" y="8516"/>
                  </a:lnTo>
                  <a:lnTo>
                    <a:pt x="474" y="8502"/>
                  </a:lnTo>
                  <a:lnTo>
                    <a:pt x="379" y="8336"/>
                  </a:lnTo>
                  <a:lnTo>
                    <a:pt x="344" y="8309"/>
                  </a:lnTo>
                  <a:lnTo>
                    <a:pt x="285" y="8267"/>
                  </a:lnTo>
                  <a:lnTo>
                    <a:pt x="237" y="8254"/>
                  </a:lnTo>
                  <a:lnTo>
                    <a:pt x="131" y="8191"/>
                  </a:lnTo>
                  <a:lnTo>
                    <a:pt x="131" y="8081"/>
                  </a:lnTo>
                  <a:lnTo>
                    <a:pt x="178" y="8026"/>
                  </a:lnTo>
                  <a:lnTo>
                    <a:pt x="178" y="7957"/>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19;p22">
              <a:extLst>
                <a:ext uri="{FF2B5EF4-FFF2-40B4-BE49-F238E27FC236}">
                  <a16:creationId xmlns:a16="http://schemas.microsoft.com/office/drawing/2014/main" id="{44E55053-6646-86C8-252A-5258126D773F}"/>
                </a:ext>
              </a:extLst>
            </p:cNvPr>
            <p:cNvSpPr/>
            <p:nvPr/>
          </p:nvSpPr>
          <p:spPr>
            <a:xfrm flipH="1">
              <a:off x="4295487" y="1504881"/>
              <a:ext cx="283750" cy="687334"/>
            </a:xfrm>
            <a:custGeom>
              <a:avLst/>
              <a:gdLst/>
              <a:ahLst/>
              <a:cxnLst/>
              <a:rect l="l" t="t" r="r" b="b"/>
              <a:pathLst>
                <a:path w="4661" h="7211" extrusionOk="0">
                  <a:moveTo>
                    <a:pt x="0" y="995"/>
                  </a:moveTo>
                  <a:lnTo>
                    <a:pt x="0" y="995"/>
                  </a:lnTo>
                  <a:lnTo>
                    <a:pt x="95" y="1009"/>
                  </a:lnTo>
                  <a:lnTo>
                    <a:pt x="237" y="1043"/>
                  </a:lnTo>
                  <a:lnTo>
                    <a:pt x="296" y="1050"/>
                  </a:lnTo>
                  <a:lnTo>
                    <a:pt x="367" y="1057"/>
                  </a:lnTo>
                  <a:lnTo>
                    <a:pt x="438" y="1057"/>
                  </a:lnTo>
                  <a:lnTo>
                    <a:pt x="497" y="1050"/>
                  </a:lnTo>
                  <a:lnTo>
                    <a:pt x="556" y="1037"/>
                  </a:lnTo>
                  <a:lnTo>
                    <a:pt x="615" y="1023"/>
                  </a:lnTo>
                  <a:lnTo>
                    <a:pt x="698" y="1030"/>
                  </a:lnTo>
                  <a:lnTo>
                    <a:pt x="757" y="1050"/>
                  </a:lnTo>
                  <a:lnTo>
                    <a:pt x="817" y="1057"/>
                  </a:lnTo>
                  <a:lnTo>
                    <a:pt x="852" y="1050"/>
                  </a:lnTo>
                  <a:lnTo>
                    <a:pt x="876" y="1009"/>
                  </a:lnTo>
                  <a:lnTo>
                    <a:pt x="899" y="974"/>
                  </a:lnTo>
                  <a:lnTo>
                    <a:pt x="947" y="947"/>
                  </a:lnTo>
                  <a:lnTo>
                    <a:pt x="1018" y="933"/>
                  </a:lnTo>
                  <a:lnTo>
                    <a:pt x="994" y="905"/>
                  </a:lnTo>
                  <a:lnTo>
                    <a:pt x="970" y="885"/>
                  </a:lnTo>
                  <a:lnTo>
                    <a:pt x="923" y="871"/>
                  </a:lnTo>
                  <a:lnTo>
                    <a:pt x="852" y="788"/>
                  </a:lnTo>
                  <a:lnTo>
                    <a:pt x="805" y="774"/>
                  </a:lnTo>
                  <a:lnTo>
                    <a:pt x="757" y="691"/>
                  </a:lnTo>
                  <a:lnTo>
                    <a:pt x="698" y="657"/>
                  </a:lnTo>
                  <a:lnTo>
                    <a:pt x="675" y="601"/>
                  </a:lnTo>
                  <a:lnTo>
                    <a:pt x="651" y="574"/>
                  </a:lnTo>
                  <a:lnTo>
                    <a:pt x="604" y="539"/>
                  </a:lnTo>
                  <a:lnTo>
                    <a:pt x="651" y="505"/>
                  </a:lnTo>
                  <a:lnTo>
                    <a:pt x="793" y="429"/>
                  </a:lnTo>
                  <a:lnTo>
                    <a:pt x="947" y="374"/>
                  </a:lnTo>
                  <a:lnTo>
                    <a:pt x="1065" y="360"/>
                  </a:lnTo>
                  <a:lnTo>
                    <a:pt x="1171" y="325"/>
                  </a:lnTo>
                  <a:lnTo>
                    <a:pt x="1278" y="304"/>
                  </a:lnTo>
                  <a:lnTo>
                    <a:pt x="1301" y="270"/>
                  </a:lnTo>
                  <a:lnTo>
                    <a:pt x="1301" y="242"/>
                  </a:lnTo>
                  <a:lnTo>
                    <a:pt x="1278" y="215"/>
                  </a:lnTo>
                  <a:lnTo>
                    <a:pt x="1278" y="187"/>
                  </a:lnTo>
                  <a:lnTo>
                    <a:pt x="1290" y="132"/>
                  </a:lnTo>
                  <a:lnTo>
                    <a:pt x="1313" y="90"/>
                  </a:lnTo>
                  <a:lnTo>
                    <a:pt x="1361" y="56"/>
                  </a:lnTo>
                  <a:lnTo>
                    <a:pt x="1408" y="35"/>
                  </a:lnTo>
                  <a:lnTo>
                    <a:pt x="1479" y="35"/>
                  </a:lnTo>
                  <a:lnTo>
                    <a:pt x="1609" y="21"/>
                  </a:lnTo>
                  <a:lnTo>
                    <a:pt x="1715" y="14"/>
                  </a:lnTo>
                  <a:lnTo>
                    <a:pt x="1798" y="7"/>
                  </a:lnTo>
                  <a:lnTo>
                    <a:pt x="2047" y="1"/>
                  </a:lnTo>
                  <a:lnTo>
                    <a:pt x="2638" y="49"/>
                  </a:lnTo>
                  <a:lnTo>
                    <a:pt x="2638" y="70"/>
                  </a:lnTo>
                  <a:lnTo>
                    <a:pt x="2768" y="180"/>
                  </a:lnTo>
                  <a:lnTo>
                    <a:pt x="2792" y="215"/>
                  </a:lnTo>
                  <a:lnTo>
                    <a:pt x="2756" y="228"/>
                  </a:lnTo>
                  <a:lnTo>
                    <a:pt x="2697" y="222"/>
                  </a:lnTo>
                  <a:lnTo>
                    <a:pt x="2638" y="228"/>
                  </a:lnTo>
                  <a:lnTo>
                    <a:pt x="2579" y="235"/>
                  </a:lnTo>
                  <a:lnTo>
                    <a:pt x="2520" y="249"/>
                  </a:lnTo>
                  <a:lnTo>
                    <a:pt x="2472" y="277"/>
                  </a:lnTo>
                  <a:lnTo>
                    <a:pt x="2472" y="311"/>
                  </a:lnTo>
                  <a:lnTo>
                    <a:pt x="2520" y="353"/>
                  </a:lnTo>
                  <a:lnTo>
                    <a:pt x="2567" y="380"/>
                  </a:lnTo>
                  <a:lnTo>
                    <a:pt x="2673" y="491"/>
                  </a:lnTo>
                  <a:lnTo>
                    <a:pt x="2638" y="532"/>
                  </a:lnTo>
                  <a:lnTo>
                    <a:pt x="2614" y="567"/>
                  </a:lnTo>
                  <a:lnTo>
                    <a:pt x="2591" y="650"/>
                  </a:lnTo>
                  <a:lnTo>
                    <a:pt x="2591" y="684"/>
                  </a:lnTo>
                  <a:lnTo>
                    <a:pt x="2602" y="719"/>
                  </a:lnTo>
                  <a:lnTo>
                    <a:pt x="2591" y="740"/>
                  </a:lnTo>
                  <a:lnTo>
                    <a:pt x="2567" y="753"/>
                  </a:lnTo>
                  <a:lnTo>
                    <a:pt x="2531" y="767"/>
                  </a:lnTo>
                  <a:lnTo>
                    <a:pt x="2508" y="781"/>
                  </a:lnTo>
                  <a:lnTo>
                    <a:pt x="2508" y="802"/>
                  </a:lnTo>
                  <a:lnTo>
                    <a:pt x="2531" y="822"/>
                  </a:lnTo>
                  <a:lnTo>
                    <a:pt x="2614" y="850"/>
                  </a:lnTo>
                  <a:lnTo>
                    <a:pt x="2732" y="871"/>
                  </a:lnTo>
                  <a:lnTo>
                    <a:pt x="2756" y="878"/>
                  </a:lnTo>
                  <a:lnTo>
                    <a:pt x="2768" y="892"/>
                  </a:lnTo>
                  <a:lnTo>
                    <a:pt x="2792" y="933"/>
                  </a:lnTo>
                  <a:lnTo>
                    <a:pt x="2827" y="947"/>
                  </a:lnTo>
                  <a:lnTo>
                    <a:pt x="2874" y="954"/>
                  </a:lnTo>
                  <a:lnTo>
                    <a:pt x="2922" y="954"/>
                  </a:lnTo>
                  <a:lnTo>
                    <a:pt x="2969" y="961"/>
                  </a:lnTo>
                  <a:lnTo>
                    <a:pt x="3016" y="995"/>
                  </a:lnTo>
                  <a:lnTo>
                    <a:pt x="3075" y="1016"/>
                  </a:lnTo>
                  <a:lnTo>
                    <a:pt x="3123" y="1023"/>
                  </a:lnTo>
                  <a:lnTo>
                    <a:pt x="3265" y="1078"/>
                  </a:lnTo>
                  <a:lnTo>
                    <a:pt x="3407" y="1106"/>
                  </a:lnTo>
                  <a:lnTo>
                    <a:pt x="3454" y="1106"/>
                  </a:lnTo>
                  <a:lnTo>
                    <a:pt x="3478" y="1099"/>
                  </a:lnTo>
                  <a:lnTo>
                    <a:pt x="3513" y="1099"/>
                  </a:lnTo>
                  <a:lnTo>
                    <a:pt x="3549" y="1099"/>
                  </a:lnTo>
                  <a:lnTo>
                    <a:pt x="3596" y="1106"/>
                  </a:lnTo>
                  <a:lnTo>
                    <a:pt x="3738" y="1119"/>
                  </a:lnTo>
                  <a:lnTo>
                    <a:pt x="3785" y="1133"/>
                  </a:lnTo>
                  <a:lnTo>
                    <a:pt x="3832" y="1154"/>
                  </a:lnTo>
                  <a:lnTo>
                    <a:pt x="3915" y="1202"/>
                  </a:lnTo>
                  <a:lnTo>
                    <a:pt x="3939" y="1244"/>
                  </a:lnTo>
                  <a:lnTo>
                    <a:pt x="3974" y="1299"/>
                  </a:lnTo>
                  <a:lnTo>
                    <a:pt x="4010" y="1334"/>
                  </a:lnTo>
                  <a:lnTo>
                    <a:pt x="4128" y="1403"/>
                  </a:lnTo>
                  <a:lnTo>
                    <a:pt x="4187" y="1458"/>
                  </a:lnTo>
                  <a:lnTo>
                    <a:pt x="4235" y="1479"/>
                  </a:lnTo>
                  <a:lnTo>
                    <a:pt x="4270" y="1527"/>
                  </a:lnTo>
                  <a:lnTo>
                    <a:pt x="4341" y="1582"/>
                  </a:lnTo>
                  <a:lnTo>
                    <a:pt x="4365" y="1693"/>
                  </a:lnTo>
                  <a:lnTo>
                    <a:pt x="4388" y="1762"/>
                  </a:lnTo>
                  <a:lnTo>
                    <a:pt x="4412" y="1789"/>
                  </a:lnTo>
                  <a:lnTo>
                    <a:pt x="4400" y="1817"/>
                  </a:lnTo>
                  <a:lnTo>
                    <a:pt x="4400" y="1845"/>
                  </a:lnTo>
                  <a:lnTo>
                    <a:pt x="4270" y="1969"/>
                  </a:lnTo>
                  <a:lnTo>
                    <a:pt x="4175" y="2059"/>
                  </a:lnTo>
                  <a:lnTo>
                    <a:pt x="4128" y="2086"/>
                  </a:lnTo>
                  <a:lnTo>
                    <a:pt x="4081" y="2107"/>
                  </a:lnTo>
                  <a:lnTo>
                    <a:pt x="4022" y="2128"/>
                  </a:lnTo>
                  <a:lnTo>
                    <a:pt x="3962" y="2155"/>
                  </a:lnTo>
                  <a:lnTo>
                    <a:pt x="3738" y="2335"/>
                  </a:lnTo>
                  <a:lnTo>
                    <a:pt x="3702" y="2349"/>
                  </a:lnTo>
                  <a:lnTo>
                    <a:pt x="3537" y="2445"/>
                  </a:lnTo>
                  <a:lnTo>
                    <a:pt x="3525" y="2501"/>
                  </a:lnTo>
                  <a:lnTo>
                    <a:pt x="3513" y="2521"/>
                  </a:lnTo>
                  <a:lnTo>
                    <a:pt x="3537" y="2556"/>
                  </a:lnTo>
                  <a:lnTo>
                    <a:pt x="3442" y="2660"/>
                  </a:lnTo>
                  <a:lnTo>
                    <a:pt x="3312" y="2881"/>
                  </a:lnTo>
                  <a:lnTo>
                    <a:pt x="3383" y="2922"/>
                  </a:lnTo>
                  <a:lnTo>
                    <a:pt x="3407" y="2908"/>
                  </a:lnTo>
                  <a:lnTo>
                    <a:pt x="3407" y="2894"/>
                  </a:lnTo>
                  <a:lnTo>
                    <a:pt x="3430" y="2881"/>
                  </a:lnTo>
                  <a:lnTo>
                    <a:pt x="3454" y="2874"/>
                  </a:lnTo>
                  <a:lnTo>
                    <a:pt x="3478" y="2881"/>
                  </a:lnTo>
                  <a:lnTo>
                    <a:pt x="3631" y="2936"/>
                  </a:lnTo>
                  <a:lnTo>
                    <a:pt x="3667" y="2943"/>
                  </a:lnTo>
                  <a:lnTo>
                    <a:pt x="3714" y="2943"/>
                  </a:lnTo>
                  <a:lnTo>
                    <a:pt x="3738" y="2936"/>
                  </a:lnTo>
                  <a:lnTo>
                    <a:pt x="3880" y="2936"/>
                  </a:lnTo>
                  <a:lnTo>
                    <a:pt x="3915" y="2929"/>
                  </a:lnTo>
                  <a:lnTo>
                    <a:pt x="3962" y="2908"/>
                  </a:lnTo>
                  <a:lnTo>
                    <a:pt x="3998" y="2901"/>
                  </a:lnTo>
                  <a:lnTo>
                    <a:pt x="4057" y="2901"/>
                  </a:lnTo>
                  <a:lnTo>
                    <a:pt x="4104" y="2894"/>
                  </a:lnTo>
                  <a:lnTo>
                    <a:pt x="4128" y="2887"/>
                  </a:lnTo>
                  <a:lnTo>
                    <a:pt x="4164" y="2887"/>
                  </a:lnTo>
                  <a:lnTo>
                    <a:pt x="4246" y="2894"/>
                  </a:lnTo>
                  <a:lnTo>
                    <a:pt x="4305" y="2908"/>
                  </a:lnTo>
                  <a:lnTo>
                    <a:pt x="4365" y="2929"/>
                  </a:lnTo>
                  <a:lnTo>
                    <a:pt x="4554" y="3053"/>
                  </a:lnTo>
                  <a:lnTo>
                    <a:pt x="4660" y="3102"/>
                  </a:lnTo>
                  <a:lnTo>
                    <a:pt x="4459" y="3171"/>
                  </a:lnTo>
                  <a:lnTo>
                    <a:pt x="4294" y="3267"/>
                  </a:lnTo>
                  <a:lnTo>
                    <a:pt x="4211" y="3288"/>
                  </a:lnTo>
                  <a:lnTo>
                    <a:pt x="4152" y="3329"/>
                  </a:lnTo>
                  <a:lnTo>
                    <a:pt x="4116" y="3454"/>
                  </a:lnTo>
                  <a:lnTo>
                    <a:pt x="4081" y="3502"/>
                  </a:lnTo>
                  <a:lnTo>
                    <a:pt x="4045" y="3516"/>
                  </a:lnTo>
                  <a:lnTo>
                    <a:pt x="4010" y="3530"/>
                  </a:lnTo>
                  <a:lnTo>
                    <a:pt x="3986" y="3544"/>
                  </a:lnTo>
                  <a:lnTo>
                    <a:pt x="3974" y="3564"/>
                  </a:lnTo>
                  <a:lnTo>
                    <a:pt x="3962" y="3640"/>
                  </a:lnTo>
                  <a:lnTo>
                    <a:pt x="3962" y="3661"/>
                  </a:lnTo>
                  <a:lnTo>
                    <a:pt x="3951" y="3682"/>
                  </a:lnTo>
                  <a:lnTo>
                    <a:pt x="3962" y="3689"/>
                  </a:lnTo>
                  <a:lnTo>
                    <a:pt x="3962" y="3702"/>
                  </a:lnTo>
                  <a:lnTo>
                    <a:pt x="3986" y="3709"/>
                  </a:lnTo>
                  <a:lnTo>
                    <a:pt x="3998" y="3723"/>
                  </a:lnTo>
                  <a:lnTo>
                    <a:pt x="3998" y="3730"/>
                  </a:lnTo>
                  <a:lnTo>
                    <a:pt x="3998" y="3744"/>
                  </a:lnTo>
                  <a:lnTo>
                    <a:pt x="3998" y="3758"/>
                  </a:lnTo>
                  <a:lnTo>
                    <a:pt x="3986" y="3771"/>
                  </a:lnTo>
                  <a:lnTo>
                    <a:pt x="3962" y="3785"/>
                  </a:lnTo>
                  <a:lnTo>
                    <a:pt x="3915" y="3799"/>
                  </a:lnTo>
                  <a:lnTo>
                    <a:pt x="3773" y="3820"/>
                  </a:lnTo>
                  <a:lnTo>
                    <a:pt x="3738" y="3813"/>
                  </a:lnTo>
                  <a:lnTo>
                    <a:pt x="3702" y="3813"/>
                  </a:lnTo>
                  <a:lnTo>
                    <a:pt x="3679" y="3813"/>
                  </a:lnTo>
                  <a:lnTo>
                    <a:pt x="3655" y="3827"/>
                  </a:lnTo>
                  <a:lnTo>
                    <a:pt x="3655" y="3868"/>
                  </a:lnTo>
                  <a:lnTo>
                    <a:pt x="3631" y="3916"/>
                  </a:lnTo>
                  <a:lnTo>
                    <a:pt x="3584" y="3965"/>
                  </a:lnTo>
                  <a:lnTo>
                    <a:pt x="3478" y="4027"/>
                  </a:lnTo>
                  <a:lnTo>
                    <a:pt x="3383" y="4103"/>
                  </a:lnTo>
                  <a:lnTo>
                    <a:pt x="3466" y="4193"/>
                  </a:lnTo>
                  <a:lnTo>
                    <a:pt x="3513" y="4255"/>
                  </a:lnTo>
                  <a:lnTo>
                    <a:pt x="3549" y="4296"/>
                  </a:lnTo>
                  <a:lnTo>
                    <a:pt x="3643" y="4483"/>
                  </a:lnTo>
                  <a:lnTo>
                    <a:pt x="3584" y="4531"/>
                  </a:lnTo>
                  <a:lnTo>
                    <a:pt x="3454" y="4600"/>
                  </a:lnTo>
                  <a:lnTo>
                    <a:pt x="3407" y="4642"/>
                  </a:lnTo>
                  <a:lnTo>
                    <a:pt x="3395" y="4704"/>
                  </a:lnTo>
                  <a:lnTo>
                    <a:pt x="3407" y="4759"/>
                  </a:lnTo>
                  <a:lnTo>
                    <a:pt x="3478" y="4842"/>
                  </a:lnTo>
                  <a:lnTo>
                    <a:pt x="3501" y="4883"/>
                  </a:lnTo>
                  <a:lnTo>
                    <a:pt x="3489" y="5035"/>
                  </a:lnTo>
                  <a:lnTo>
                    <a:pt x="3466" y="5077"/>
                  </a:lnTo>
                  <a:lnTo>
                    <a:pt x="3442" y="5104"/>
                  </a:lnTo>
                  <a:lnTo>
                    <a:pt x="3383" y="5153"/>
                  </a:lnTo>
                  <a:lnTo>
                    <a:pt x="3359" y="5180"/>
                  </a:lnTo>
                  <a:lnTo>
                    <a:pt x="3359" y="5256"/>
                  </a:lnTo>
                  <a:lnTo>
                    <a:pt x="3347" y="5305"/>
                  </a:lnTo>
                  <a:lnTo>
                    <a:pt x="3265" y="5394"/>
                  </a:lnTo>
                  <a:lnTo>
                    <a:pt x="3229" y="5450"/>
                  </a:lnTo>
                  <a:lnTo>
                    <a:pt x="3206" y="5609"/>
                  </a:lnTo>
                  <a:lnTo>
                    <a:pt x="3217" y="5643"/>
                  </a:lnTo>
                  <a:lnTo>
                    <a:pt x="3253" y="5678"/>
                  </a:lnTo>
                  <a:lnTo>
                    <a:pt x="3241" y="5698"/>
                  </a:lnTo>
                  <a:lnTo>
                    <a:pt x="3217" y="5719"/>
                  </a:lnTo>
                  <a:lnTo>
                    <a:pt x="3206" y="5747"/>
                  </a:lnTo>
                  <a:lnTo>
                    <a:pt x="3217" y="5760"/>
                  </a:lnTo>
                  <a:lnTo>
                    <a:pt x="3253" y="5788"/>
                  </a:lnTo>
                  <a:lnTo>
                    <a:pt x="3265" y="5809"/>
                  </a:lnTo>
                  <a:lnTo>
                    <a:pt x="3265" y="5816"/>
                  </a:lnTo>
                  <a:lnTo>
                    <a:pt x="3265" y="5871"/>
                  </a:lnTo>
                  <a:lnTo>
                    <a:pt x="3265" y="5899"/>
                  </a:lnTo>
                  <a:lnTo>
                    <a:pt x="3300" y="5940"/>
                  </a:lnTo>
                  <a:lnTo>
                    <a:pt x="3312" y="5968"/>
                  </a:lnTo>
                  <a:lnTo>
                    <a:pt x="3324" y="5975"/>
                  </a:lnTo>
                  <a:lnTo>
                    <a:pt x="3359" y="5995"/>
                  </a:lnTo>
                  <a:lnTo>
                    <a:pt x="3359" y="6002"/>
                  </a:lnTo>
                  <a:lnTo>
                    <a:pt x="3359" y="6016"/>
                  </a:lnTo>
                  <a:lnTo>
                    <a:pt x="3347" y="6037"/>
                  </a:lnTo>
                  <a:lnTo>
                    <a:pt x="3336" y="6078"/>
                  </a:lnTo>
                  <a:lnTo>
                    <a:pt x="3324" y="6099"/>
                  </a:lnTo>
                  <a:lnTo>
                    <a:pt x="3324" y="6120"/>
                  </a:lnTo>
                  <a:lnTo>
                    <a:pt x="3300" y="6230"/>
                  </a:lnTo>
                  <a:lnTo>
                    <a:pt x="3300" y="6265"/>
                  </a:lnTo>
                  <a:lnTo>
                    <a:pt x="3265" y="6313"/>
                  </a:lnTo>
                  <a:lnTo>
                    <a:pt x="3111" y="6472"/>
                  </a:lnTo>
                  <a:lnTo>
                    <a:pt x="3111" y="6513"/>
                  </a:lnTo>
                  <a:lnTo>
                    <a:pt x="3087" y="6527"/>
                  </a:lnTo>
                  <a:lnTo>
                    <a:pt x="3075" y="6534"/>
                  </a:lnTo>
                  <a:lnTo>
                    <a:pt x="3052" y="6541"/>
                  </a:lnTo>
                  <a:lnTo>
                    <a:pt x="3028" y="6541"/>
                  </a:lnTo>
                  <a:lnTo>
                    <a:pt x="3005" y="6548"/>
                  </a:lnTo>
                  <a:lnTo>
                    <a:pt x="3005" y="6548"/>
                  </a:lnTo>
                  <a:lnTo>
                    <a:pt x="2969" y="6569"/>
                  </a:lnTo>
                  <a:lnTo>
                    <a:pt x="2957" y="6575"/>
                  </a:lnTo>
                  <a:lnTo>
                    <a:pt x="2934" y="6589"/>
                  </a:lnTo>
                  <a:lnTo>
                    <a:pt x="2922" y="6596"/>
                  </a:lnTo>
                  <a:lnTo>
                    <a:pt x="2910" y="6603"/>
                  </a:lnTo>
                  <a:lnTo>
                    <a:pt x="2886" y="6644"/>
                  </a:lnTo>
                  <a:lnTo>
                    <a:pt x="2886" y="6686"/>
                  </a:lnTo>
                  <a:lnTo>
                    <a:pt x="2910" y="6727"/>
                  </a:lnTo>
                  <a:lnTo>
                    <a:pt x="3016" y="6776"/>
                  </a:lnTo>
                  <a:lnTo>
                    <a:pt x="3064" y="6796"/>
                  </a:lnTo>
                  <a:lnTo>
                    <a:pt x="3087" y="6803"/>
                  </a:lnTo>
                  <a:lnTo>
                    <a:pt x="3146" y="6845"/>
                  </a:lnTo>
                  <a:lnTo>
                    <a:pt x="3170" y="6865"/>
                  </a:lnTo>
                  <a:lnTo>
                    <a:pt x="3170" y="6886"/>
                  </a:lnTo>
                  <a:lnTo>
                    <a:pt x="3158" y="6921"/>
                  </a:lnTo>
                  <a:lnTo>
                    <a:pt x="3146" y="6941"/>
                  </a:lnTo>
                  <a:lnTo>
                    <a:pt x="3146" y="6962"/>
                  </a:lnTo>
                  <a:lnTo>
                    <a:pt x="3170" y="6990"/>
                  </a:lnTo>
                  <a:lnTo>
                    <a:pt x="3194" y="7004"/>
                  </a:lnTo>
                  <a:lnTo>
                    <a:pt x="3194" y="7066"/>
                  </a:lnTo>
                  <a:lnTo>
                    <a:pt x="2709" y="7080"/>
                  </a:lnTo>
                  <a:lnTo>
                    <a:pt x="2768" y="7059"/>
                  </a:lnTo>
                  <a:lnTo>
                    <a:pt x="2756" y="7059"/>
                  </a:lnTo>
                  <a:lnTo>
                    <a:pt x="2602" y="7080"/>
                  </a:lnTo>
                  <a:lnTo>
                    <a:pt x="2567" y="7086"/>
                  </a:lnTo>
                  <a:lnTo>
                    <a:pt x="2543" y="7100"/>
                  </a:lnTo>
                  <a:lnTo>
                    <a:pt x="2496" y="7128"/>
                  </a:lnTo>
                  <a:lnTo>
                    <a:pt x="2460" y="7142"/>
                  </a:lnTo>
                  <a:lnTo>
                    <a:pt x="2425" y="7149"/>
                  </a:lnTo>
                  <a:lnTo>
                    <a:pt x="2390" y="7156"/>
                  </a:lnTo>
                  <a:lnTo>
                    <a:pt x="2366" y="7162"/>
                  </a:lnTo>
                  <a:lnTo>
                    <a:pt x="2295" y="7197"/>
                  </a:lnTo>
                  <a:lnTo>
                    <a:pt x="2248" y="7204"/>
                  </a:lnTo>
                  <a:lnTo>
                    <a:pt x="2212" y="7211"/>
                  </a:lnTo>
                  <a:lnTo>
                    <a:pt x="2165" y="7204"/>
                  </a:lnTo>
                  <a:lnTo>
                    <a:pt x="2047" y="7169"/>
                  </a:lnTo>
                  <a:lnTo>
                    <a:pt x="1976" y="7142"/>
                  </a:lnTo>
                  <a:lnTo>
                    <a:pt x="1916" y="7107"/>
                  </a:lnTo>
                  <a:lnTo>
                    <a:pt x="1881" y="7080"/>
                  </a:lnTo>
                  <a:lnTo>
                    <a:pt x="1834" y="7052"/>
                  </a:lnTo>
                  <a:lnTo>
                    <a:pt x="1798" y="7017"/>
                  </a:lnTo>
                  <a:lnTo>
                    <a:pt x="1715" y="6955"/>
                  </a:lnTo>
                  <a:lnTo>
                    <a:pt x="1704" y="6935"/>
                  </a:lnTo>
                  <a:lnTo>
                    <a:pt x="1692" y="6914"/>
                  </a:lnTo>
                  <a:lnTo>
                    <a:pt x="1680" y="6865"/>
                  </a:lnTo>
                  <a:lnTo>
                    <a:pt x="1692" y="6783"/>
                  </a:lnTo>
                  <a:lnTo>
                    <a:pt x="1680" y="6741"/>
                  </a:lnTo>
                  <a:lnTo>
                    <a:pt x="1656" y="6720"/>
                  </a:lnTo>
                  <a:lnTo>
                    <a:pt x="1633" y="6707"/>
                  </a:lnTo>
                  <a:lnTo>
                    <a:pt x="1562" y="6686"/>
                  </a:lnTo>
                  <a:lnTo>
                    <a:pt x="1514" y="6665"/>
                  </a:lnTo>
                  <a:lnTo>
                    <a:pt x="1479" y="6644"/>
                  </a:lnTo>
                  <a:lnTo>
                    <a:pt x="1432" y="6610"/>
                  </a:lnTo>
                  <a:lnTo>
                    <a:pt x="1420" y="6575"/>
                  </a:lnTo>
                  <a:lnTo>
                    <a:pt x="1408" y="6548"/>
                  </a:lnTo>
                  <a:lnTo>
                    <a:pt x="1420" y="6527"/>
                  </a:lnTo>
                  <a:lnTo>
                    <a:pt x="1432" y="6520"/>
                  </a:lnTo>
                  <a:lnTo>
                    <a:pt x="1443" y="6513"/>
                  </a:lnTo>
                  <a:lnTo>
                    <a:pt x="1455" y="6506"/>
                  </a:lnTo>
                  <a:lnTo>
                    <a:pt x="1491" y="6499"/>
                  </a:lnTo>
                  <a:lnTo>
                    <a:pt x="1538" y="6458"/>
                  </a:lnTo>
                  <a:lnTo>
                    <a:pt x="1704" y="6451"/>
                  </a:lnTo>
                  <a:lnTo>
                    <a:pt x="1751" y="6417"/>
                  </a:lnTo>
                  <a:lnTo>
                    <a:pt x="1775" y="6382"/>
                  </a:lnTo>
                  <a:lnTo>
                    <a:pt x="1763" y="6327"/>
                  </a:lnTo>
                  <a:lnTo>
                    <a:pt x="1775" y="6313"/>
                  </a:lnTo>
                  <a:lnTo>
                    <a:pt x="1775" y="6292"/>
                  </a:lnTo>
                  <a:lnTo>
                    <a:pt x="1834" y="6216"/>
                  </a:lnTo>
                  <a:lnTo>
                    <a:pt x="1881" y="6196"/>
                  </a:lnTo>
                  <a:lnTo>
                    <a:pt x="1905" y="6023"/>
                  </a:lnTo>
                  <a:lnTo>
                    <a:pt x="1881" y="5975"/>
                  </a:lnTo>
                  <a:lnTo>
                    <a:pt x="1857" y="5926"/>
                  </a:lnTo>
                  <a:lnTo>
                    <a:pt x="1810" y="5878"/>
                  </a:lnTo>
                  <a:lnTo>
                    <a:pt x="1786" y="5816"/>
                  </a:lnTo>
                  <a:lnTo>
                    <a:pt x="1727" y="5733"/>
                  </a:lnTo>
                  <a:lnTo>
                    <a:pt x="1668" y="5595"/>
                  </a:lnTo>
                  <a:lnTo>
                    <a:pt x="1680" y="5498"/>
                  </a:lnTo>
                  <a:lnTo>
                    <a:pt x="1704" y="5477"/>
                  </a:lnTo>
                  <a:lnTo>
                    <a:pt x="1751" y="5464"/>
                  </a:lnTo>
                  <a:lnTo>
                    <a:pt x="1834" y="5457"/>
                  </a:lnTo>
                  <a:lnTo>
                    <a:pt x="1893" y="5457"/>
                  </a:lnTo>
                  <a:lnTo>
                    <a:pt x="1928" y="5457"/>
                  </a:lnTo>
                  <a:lnTo>
                    <a:pt x="1940" y="5470"/>
                  </a:lnTo>
                  <a:lnTo>
                    <a:pt x="1952" y="5484"/>
                  </a:lnTo>
                  <a:lnTo>
                    <a:pt x="1928" y="5519"/>
                  </a:lnTo>
                  <a:lnTo>
                    <a:pt x="1905" y="5546"/>
                  </a:lnTo>
                  <a:lnTo>
                    <a:pt x="1893" y="5560"/>
                  </a:lnTo>
                  <a:lnTo>
                    <a:pt x="1869" y="5643"/>
                  </a:lnTo>
                  <a:lnTo>
                    <a:pt x="1987" y="5698"/>
                  </a:lnTo>
                  <a:lnTo>
                    <a:pt x="2011" y="5712"/>
                  </a:lnTo>
                  <a:lnTo>
                    <a:pt x="2047" y="5747"/>
                  </a:lnTo>
                  <a:lnTo>
                    <a:pt x="2058" y="5754"/>
                  </a:lnTo>
                  <a:lnTo>
                    <a:pt x="2082" y="5747"/>
                  </a:lnTo>
                  <a:lnTo>
                    <a:pt x="2106" y="5733"/>
                  </a:lnTo>
                  <a:lnTo>
                    <a:pt x="2117" y="5678"/>
                  </a:lnTo>
                  <a:lnTo>
                    <a:pt x="2177" y="5657"/>
                  </a:lnTo>
                  <a:lnTo>
                    <a:pt x="2188" y="5643"/>
                  </a:lnTo>
                  <a:lnTo>
                    <a:pt x="2224" y="5636"/>
                  </a:lnTo>
                  <a:lnTo>
                    <a:pt x="2248" y="5629"/>
                  </a:lnTo>
                  <a:lnTo>
                    <a:pt x="2307" y="5629"/>
                  </a:lnTo>
                  <a:lnTo>
                    <a:pt x="2330" y="5629"/>
                  </a:lnTo>
                  <a:lnTo>
                    <a:pt x="2342" y="5615"/>
                  </a:lnTo>
                  <a:lnTo>
                    <a:pt x="2342" y="5602"/>
                  </a:lnTo>
                  <a:lnTo>
                    <a:pt x="2248" y="5539"/>
                  </a:lnTo>
                  <a:lnTo>
                    <a:pt x="2200" y="5443"/>
                  </a:lnTo>
                  <a:lnTo>
                    <a:pt x="2224" y="5415"/>
                  </a:lnTo>
                  <a:lnTo>
                    <a:pt x="2248" y="5408"/>
                  </a:lnTo>
                  <a:lnTo>
                    <a:pt x="2330" y="5305"/>
                  </a:lnTo>
                  <a:lnTo>
                    <a:pt x="2437" y="5215"/>
                  </a:lnTo>
                  <a:lnTo>
                    <a:pt x="2472" y="5160"/>
                  </a:lnTo>
                  <a:lnTo>
                    <a:pt x="2472" y="5139"/>
                  </a:lnTo>
                  <a:lnTo>
                    <a:pt x="2472" y="5111"/>
                  </a:lnTo>
                  <a:lnTo>
                    <a:pt x="2460" y="5084"/>
                  </a:lnTo>
                  <a:lnTo>
                    <a:pt x="2437" y="5056"/>
                  </a:lnTo>
                  <a:lnTo>
                    <a:pt x="2413" y="5028"/>
                  </a:lnTo>
                  <a:lnTo>
                    <a:pt x="2390" y="5008"/>
                  </a:lnTo>
                  <a:lnTo>
                    <a:pt x="2330" y="4980"/>
                  </a:lnTo>
                  <a:lnTo>
                    <a:pt x="2188" y="4918"/>
                  </a:lnTo>
                  <a:lnTo>
                    <a:pt x="2153" y="4890"/>
                  </a:lnTo>
                  <a:lnTo>
                    <a:pt x="2141" y="4876"/>
                  </a:lnTo>
                  <a:lnTo>
                    <a:pt x="2141" y="4863"/>
                  </a:lnTo>
                  <a:lnTo>
                    <a:pt x="2153" y="4842"/>
                  </a:lnTo>
                  <a:lnTo>
                    <a:pt x="2141" y="4821"/>
                  </a:lnTo>
                  <a:lnTo>
                    <a:pt x="2117" y="4807"/>
                  </a:lnTo>
                  <a:lnTo>
                    <a:pt x="2023" y="4773"/>
                  </a:lnTo>
                  <a:lnTo>
                    <a:pt x="1964" y="4745"/>
                  </a:lnTo>
                  <a:lnTo>
                    <a:pt x="1952" y="4725"/>
                  </a:lnTo>
                  <a:lnTo>
                    <a:pt x="1952" y="4697"/>
                  </a:lnTo>
                  <a:lnTo>
                    <a:pt x="1987" y="4642"/>
                  </a:lnTo>
                  <a:lnTo>
                    <a:pt x="2035" y="4531"/>
                  </a:lnTo>
                  <a:lnTo>
                    <a:pt x="2011" y="4469"/>
                  </a:lnTo>
                  <a:lnTo>
                    <a:pt x="2011" y="4455"/>
                  </a:lnTo>
                  <a:lnTo>
                    <a:pt x="2023" y="4358"/>
                  </a:lnTo>
                  <a:lnTo>
                    <a:pt x="1976" y="4055"/>
                  </a:lnTo>
                  <a:lnTo>
                    <a:pt x="1987" y="3965"/>
                  </a:lnTo>
                  <a:lnTo>
                    <a:pt x="1916" y="3889"/>
                  </a:lnTo>
                  <a:lnTo>
                    <a:pt x="1881" y="3882"/>
                  </a:lnTo>
                  <a:lnTo>
                    <a:pt x="1715" y="3854"/>
                  </a:lnTo>
                  <a:lnTo>
                    <a:pt x="1763" y="3854"/>
                  </a:lnTo>
                  <a:lnTo>
                    <a:pt x="1822" y="3841"/>
                  </a:lnTo>
                  <a:lnTo>
                    <a:pt x="1810" y="3792"/>
                  </a:lnTo>
                  <a:lnTo>
                    <a:pt x="1775" y="3744"/>
                  </a:lnTo>
                  <a:lnTo>
                    <a:pt x="1633" y="3689"/>
                  </a:lnTo>
                  <a:lnTo>
                    <a:pt x="1562" y="3647"/>
                  </a:lnTo>
                  <a:lnTo>
                    <a:pt x="1514" y="3606"/>
                  </a:lnTo>
                  <a:lnTo>
                    <a:pt x="1384" y="3412"/>
                  </a:lnTo>
                  <a:lnTo>
                    <a:pt x="1077" y="3150"/>
                  </a:lnTo>
                  <a:lnTo>
                    <a:pt x="1006" y="3046"/>
                  </a:lnTo>
                  <a:lnTo>
                    <a:pt x="947" y="3019"/>
                  </a:lnTo>
                  <a:lnTo>
                    <a:pt x="793" y="2963"/>
                  </a:lnTo>
                  <a:lnTo>
                    <a:pt x="734" y="2922"/>
                  </a:lnTo>
                  <a:lnTo>
                    <a:pt x="698" y="2881"/>
                  </a:lnTo>
                  <a:lnTo>
                    <a:pt x="592" y="2729"/>
                  </a:lnTo>
                  <a:lnTo>
                    <a:pt x="391" y="2535"/>
                  </a:lnTo>
                  <a:lnTo>
                    <a:pt x="261" y="2390"/>
                  </a:lnTo>
                  <a:lnTo>
                    <a:pt x="237" y="2335"/>
                  </a:lnTo>
                  <a:lnTo>
                    <a:pt x="249" y="2293"/>
                  </a:lnTo>
                  <a:lnTo>
                    <a:pt x="284" y="2252"/>
                  </a:lnTo>
                  <a:lnTo>
                    <a:pt x="308" y="2190"/>
                  </a:lnTo>
                  <a:lnTo>
                    <a:pt x="308" y="2142"/>
                  </a:lnTo>
                  <a:lnTo>
                    <a:pt x="272" y="2059"/>
                  </a:lnTo>
                  <a:lnTo>
                    <a:pt x="272" y="1969"/>
                  </a:lnTo>
                  <a:lnTo>
                    <a:pt x="71" y="1568"/>
                  </a:lnTo>
                  <a:lnTo>
                    <a:pt x="0" y="1071"/>
                  </a:lnTo>
                  <a:lnTo>
                    <a:pt x="0" y="1030"/>
                  </a:lnTo>
                  <a:lnTo>
                    <a:pt x="0" y="995"/>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621;p22">
              <a:extLst>
                <a:ext uri="{FF2B5EF4-FFF2-40B4-BE49-F238E27FC236}">
                  <a16:creationId xmlns:a16="http://schemas.microsoft.com/office/drawing/2014/main" id="{52ECD6C8-D834-3685-8123-468C7E4513F6}"/>
                </a:ext>
              </a:extLst>
            </p:cNvPr>
            <p:cNvSpPr/>
            <p:nvPr/>
          </p:nvSpPr>
          <p:spPr>
            <a:xfrm flipH="1">
              <a:off x="4543948" y="2476550"/>
              <a:ext cx="747393" cy="438460"/>
            </a:xfrm>
            <a:custGeom>
              <a:avLst/>
              <a:gdLst/>
              <a:ahLst/>
              <a:cxnLst/>
              <a:rect l="l" t="t" r="r" b="b"/>
              <a:pathLst>
                <a:path w="12277" h="4600" extrusionOk="0">
                  <a:moveTo>
                    <a:pt x="131" y="698"/>
                  </a:moveTo>
                  <a:lnTo>
                    <a:pt x="190" y="650"/>
                  </a:lnTo>
                  <a:lnTo>
                    <a:pt x="190" y="615"/>
                  </a:lnTo>
                  <a:lnTo>
                    <a:pt x="202" y="594"/>
                  </a:lnTo>
                  <a:lnTo>
                    <a:pt x="237" y="574"/>
                  </a:lnTo>
                  <a:lnTo>
                    <a:pt x="320" y="532"/>
                  </a:lnTo>
                  <a:lnTo>
                    <a:pt x="403" y="505"/>
                  </a:lnTo>
                  <a:lnTo>
                    <a:pt x="651" y="449"/>
                  </a:lnTo>
                  <a:lnTo>
                    <a:pt x="710" y="429"/>
                  </a:lnTo>
                  <a:lnTo>
                    <a:pt x="722" y="401"/>
                  </a:lnTo>
                  <a:lnTo>
                    <a:pt x="734" y="373"/>
                  </a:lnTo>
                  <a:lnTo>
                    <a:pt x="758" y="353"/>
                  </a:lnTo>
                  <a:lnTo>
                    <a:pt x="781" y="339"/>
                  </a:lnTo>
                  <a:lnTo>
                    <a:pt x="900" y="297"/>
                  </a:lnTo>
                  <a:lnTo>
                    <a:pt x="935" y="284"/>
                  </a:lnTo>
                  <a:lnTo>
                    <a:pt x="970" y="242"/>
                  </a:lnTo>
                  <a:lnTo>
                    <a:pt x="1006" y="228"/>
                  </a:lnTo>
                  <a:lnTo>
                    <a:pt x="1136" y="194"/>
                  </a:lnTo>
                  <a:lnTo>
                    <a:pt x="1183" y="187"/>
                  </a:lnTo>
                  <a:lnTo>
                    <a:pt x="1290" y="180"/>
                  </a:lnTo>
                  <a:lnTo>
                    <a:pt x="1420" y="180"/>
                  </a:lnTo>
                  <a:lnTo>
                    <a:pt x="1526" y="187"/>
                  </a:lnTo>
                  <a:lnTo>
                    <a:pt x="1633" y="187"/>
                  </a:lnTo>
                  <a:lnTo>
                    <a:pt x="1692" y="187"/>
                  </a:lnTo>
                  <a:lnTo>
                    <a:pt x="1810" y="166"/>
                  </a:lnTo>
                  <a:lnTo>
                    <a:pt x="1881" y="159"/>
                  </a:lnTo>
                  <a:lnTo>
                    <a:pt x="1988" y="166"/>
                  </a:lnTo>
                  <a:lnTo>
                    <a:pt x="2248" y="221"/>
                  </a:lnTo>
                  <a:lnTo>
                    <a:pt x="2402" y="270"/>
                  </a:lnTo>
                  <a:lnTo>
                    <a:pt x="2484" y="284"/>
                  </a:lnTo>
                  <a:lnTo>
                    <a:pt x="2626" y="277"/>
                  </a:lnTo>
                  <a:lnTo>
                    <a:pt x="2827" y="290"/>
                  </a:lnTo>
                  <a:lnTo>
                    <a:pt x="3123" y="318"/>
                  </a:lnTo>
                  <a:lnTo>
                    <a:pt x="3336" y="318"/>
                  </a:lnTo>
                  <a:lnTo>
                    <a:pt x="3360" y="311"/>
                  </a:lnTo>
                  <a:lnTo>
                    <a:pt x="3501" y="270"/>
                  </a:lnTo>
                  <a:lnTo>
                    <a:pt x="3572" y="263"/>
                  </a:lnTo>
                  <a:lnTo>
                    <a:pt x="3655" y="270"/>
                  </a:lnTo>
                  <a:lnTo>
                    <a:pt x="3726" y="284"/>
                  </a:lnTo>
                  <a:lnTo>
                    <a:pt x="3821" y="304"/>
                  </a:lnTo>
                  <a:lnTo>
                    <a:pt x="3856" y="304"/>
                  </a:lnTo>
                  <a:lnTo>
                    <a:pt x="4223" y="290"/>
                  </a:lnTo>
                  <a:lnTo>
                    <a:pt x="4495" y="228"/>
                  </a:lnTo>
                  <a:lnTo>
                    <a:pt x="4625" y="214"/>
                  </a:lnTo>
                  <a:lnTo>
                    <a:pt x="4838" y="221"/>
                  </a:lnTo>
                  <a:lnTo>
                    <a:pt x="4921" y="214"/>
                  </a:lnTo>
                  <a:lnTo>
                    <a:pt x="5039" y="187"/>
                  </a:lnTo>
                  <a:lnTo>
                    <a:pt x="5169" y="173"/>
                  </a:lnTo>
                  <a:lnTo>
                    <a:pt x="5240" y="201"/>
                  </a:lnTo>
                  <a:lnTo>
                    <a:pt x="5311" y="201"/>
                  </a:lnTo>
                  <a:lnTo>
                    <a:pt x="5370" y="208"/>
                  </a:lnTo>
                  <a:lnTo>
                    <a:pt x="5417" y="201"/>
                  </a:lnTo>
                  <a:lnTo>
                    <a:pt x="5453" y="208"/>
                  </a:lnTo>
                  <a:lnTo>
                    <a:pt x="5547" y="242"/>
                  </a:lnTo>
                  <a:lnTo>
                    <a:pt x="5689" y="277"/>
                  </a:lnTo>
                  <a:lnTo>
                    <a:pt x="5808" y="277"/>
                  </a:lnTo>
                  <a:lnTo>
                    <a:pt x="5879" y="284"/>
                  </a:lnTo>
                  <a:lnTo>
                    <a:pt x="5938" y="297"/>
                  </a:lnTo>
                  <a:lnTo>
                    <a:pt x="5997" y="311"/>
                  </a:lnTo>
                  <a:lnTo>
                    <a:pt x="6139" y="339"/>
                  </a:lnTo>
                  <a:lnTo>
                    <a:pt x="6245" y="346"/>
                  </a:lnTo>
                  <a:lnTo>
                    <a:pt x="6328" y="339"/>
                  </a:lnTo>
                  <a:lnTo>
                    <a:pt x="6387" y="346"/>
                  </a:lnTo>
                  <a:lnTo>
                    <a:pt x="6505" y="359"/>
                  </a:lnTo>
                  <a:lnTo>
                    <a:pt x="6565" y="353"/>
                  </a:lnTo>
                  <a:lnTo>
                    <a:pt x="6671" y="325"/>
                  </a:lnTo>
                  <a:lnTo>
                    <a:pt x="6707" y="318"/>
                  </a:lnTo>
                  <a:lnTo>
                    <a:pt x="6766" y="318"/>
                  </a:lnTo>
                  <a:lnTo>
                    <a:pt x="6848" y="339"/>
                  </a:lnTo>
                  <a:lnTo>
                    <a:pt x="7132" y="339"/>
                  </a:lnTo>
                  <a:lnTo>
                    <a:pt x="7239" y="353"/>
                  </a:lnTo>
                  <a:lnTo>
                    <a:pt x="7653" y="442"/>
                  </a:lnTo>
                  <a:lnTo>
                    <a:pt x="7771" y="449"/>
                  </a:lnTo>
                  <a:lnTo>
                    <a:pt x="7842" y="442"/>
                  </a:lnTo>
                  <a:lnTo>
                    <a:pt x="7913" y="442"/>
                  </a:lnTo>
                  <a:lnTo>
                    <a:pt x="7996" y="449"/>
                  </a:lnTo>
                  <a:lnTo>
                    <a:pt x="8209" y="511"/>
                  </a:lnTo>
                  <a:lnTo>
                    <a:pt x="8421" y="539"/>
                  </a:lnTo>
                  <a:lnTo>
                    <a:pt x="8634" y="636"/>
                  </a:lnTo>
                  <a:lnTo>
                    <a:pt x="8693" y="629"/>
                  </a:lnTo>
                  <a:lnTo>
                    <a:pt x="8800" y="622"/>
                  </a:lnTo>
                  <a:lnTo>
                    <a:pt x="8918" y="574"/>
                  </a:lnTo>
                  <a:lnTo>
                    <a:pt x="9072" y="525"/>
                  </a:lnTo>
                  <a:lnTo>
                    <a:pt x="9131" y="505"/>
                  </a:lnTo>
                  <a:lnTo>
                    <a:pt x="9190" y="477"/>
                  </a:lnTo>
                  <a:lnTo>
                    <a:pt x="9285" y="366"/>
                  </a:lnTo>
                  <a:lnTo>
                    <a:pt x="9439" y="284"/>
                  </a:lnTo>
                  <a:lnTo>
                    <a:pt x="9521" y="194"/>
                  </a:lnTo>
                  <a:lnTo>
                    <a:pt x="9533" y="138"/>
                  </a:lnTo>
                  <a:lnTo>
                    <a:pt x="9533" y="118"/>
                  </a:lnTo>
                  <a:lnTo>
                    <a:pt x="9521" y="90"/>
                  </a:lnTo>
                  <a:lnTo>
                    <a:pt x="9427" y="0"/>
                  </a:lnTo>
                  <a:lnTo>
                    <a:pt x="9557" y="35"/>
                  </a:lnTo>
                  <a:lnTo>
                    <a:pt x="9711" y="187"/>
                  </a:lnTo>
                  <a:lnTo>
                    <a:pt x="9782" y="332"/>
                  </a:lnTo>
                  <a:lnTo>
                    <a:pt x="9793" y="353"/>
                  </a:lnTo>
                  <a:lnTo>
                    <a:pt x="9782" y="366"/>
                  </a:lnTo>
                  <a:lnTo>
                    <a:pt x="9722" y="387"/>
                  </a:lnTo>
                  <a:lnTo>
                    <a:pt x="9699" y="401"/>
                  </a:lnTo>
                  <a:lnTo>
                    <a:pt x="9675" y="456"/>
                  </a:lnTo>
                  <a:lnTo>
                    <a:pt x="9651" y="484"/>
                  </a:lnTo>
                  <a:lnTo>
                    <a:pt x="9640" y="511"/>
                  </a:lnTo>
                  <a:lnTo>
                    <a:pt x="9616" y="539"/>
                  </a:lnTo>
                  <a:lnTo>
                    <a:pt x="9498" y="608"/>
                  </a:lnTo>
                  <a:lnTo>
                    <a:pt x="9509" y="656"/>
                  </a:lnTo>
                  <a:lnTo>
                    <a:pt x="9569" y="712"/>
                  </a:lnTo>
                  <a:lnTo>
                    <a:pt x="9604" y="829"/>
                  </a:lnTo>
                  <a:lnTo>
                    <a:pt x="9687" y="988"/>
                  </a:lnTo>
                  <a:lnTo>
                    <a:pt x="9699" y="1009"/>
                  </a:lnTo>
                  <a:lnTo>
                    <a:pt x="9782" y="1022"/>
                  </a:lnTo>
                  <a:lnTo>
                    <a:pt x="9841" y="1036"/>
                  </a:lnTo>
                  <a:lnTo>
                    <a:pt x="9888" y="1050"/>
                  </a:lnTo>
                  <a:lnTo>
                    <a:pt x="9912" y="1071"/>
                  </a:lnTo>
                  <a:lnTo>
                    <a:pt x="9912" y="1112"/>
                  </a:lnTo>
                  <a:lnTo>
                    <a:pt x="9545" y="1230"/>
                  </a:lnTo>
                  <a:lnTo>
                    <a:pt x="9391" y="1292"/>
                  </a:lnTo>
                  <a:lnTo>
                    <a:pt x="9356" y="1347"/>
                  </a:lnTo>
                  <a:lnTo>
                    <a:pt x="9285" y="1382"/>
                  </a:lnTo>
                  <a:lnTo>
                    <a:pt x="9190" y="1451"/>
                  </a:lnTo>
                  <a:lnTo>
                    <a:pt x="9107" y="1499"/>
                  </a:lnTo>
                  <a:lnTo>
                    <a:pt x="9167" y="1527"/>
                  </a:lnTo>
                  <a:lnTo>
                    <a:pt x="9190" y="1534"/>
                  </a:lnTo>
                  <a:lnTo>
                    <a:pt x="9214" y="1547"/>
                  </a:lnTo>
                  <a:lnTo>
                    <a:pt x="9237" y="1575"/>
                  </a:lnTo>
                  <a:lnTo>
                    <a:pt x="9249" y="1616"/>
                  </a:lnTo>
                  <a:lnTo>
                    <a:pt x="9261" y="1644"/>
                  </a:lnTo>
                  <a:lnTo>
                    <a:pt x="9285" y="1672"/>
                  </a:lnTo>
                  <a:lnTo>
                    <a:pt x="9332" y="1692"/>
                  </a:lnTo>
                  <a:lnTo>
                    <a:pt x="9356" y="1720"/>
                  </a:lnTo>
                  <a:lnTo>
                    <a:pt x="9368" y="1741"/>
                  </a:lnTo>
                  <a:lnTo>
                    <a:pt x="9415" y="1893"/>
                  </a:lnTo>
                  <a:lnTo>
                    <a:pt x="9450" y="1906"/>
                  </a:lnTo>
                  <a:lnTo>
                    <a:pt x="9474" y="1906"/>
                  </a:lnTo>
                  <a:lnTo>
                    <a:pt x="9533" y="1886"/>
                  </a:lnTo>
                  <a:lnTo>
                    <a:pt x="9616" y="1844"/>
                  </a:lnTo>
                  <a:lnTo>
                    <a:pt x="9640" y="1831"/>
                  </a:lnTo>
                  <a:lnTo>
                    <a:pt x="9675" y="1796"/>
                  </a:lnTo>
                  <a:lnTo>
                    <a:pt x="9699" y="1775"/>
                  </a:lnTo>
                  <a:lnTo>
                    <a:pt x="9722" y="1761"/>
                  </a:lnTo>
                  <a:lnTo>
                    <a:pt x="9758" y="1768"/>
                  </a:lnTo>
                  <a:lnTo>
                    <a:pt x="9805" y="1782"/>
                  </a:lnTo>
                  <a:lnTo>
                    <a:pt x="9900" y="1837"/>
                  </a:lnTo>
                  <a:lnTo>
                    <a:pt x="10314" y="2107"/>
                  </a:lnTo>
                  <a:lnTo>
                    <a:pt x="10397" y="2190"/>
                  </a:lnTo>
                  <a:lnTo>
                    <a:pt x="10456" y="2238"/>
                  </a:lnTo>
                  <a:lnTo>
                    <a:pt x="10609" y="2286"/>
                  </a:lnTo>
                  <a:lnTo>
                    <a:pt x="10834" y="2404"/>
                  </a:lnTo>
                  <a:lnTo>
                    <a:pt x="10905" y="2404"/>
                  </a:lnTo>
                  <a:lnTo>
                    <a:pt x="11012" y="2321"/>
                  </a:lnTo>
                  <a:lnTo>
                    <a:pt x="11082" y="2286"/>
                  </a:lnTo>
                  <a:lnTo>
                    <a:pt x="11177" y="2210"/>
                  </a:lnTo>
                  <a:lnTo>
                    <a:pt x="11213" y="2190"/>
                  </a:lnTo>
                  <a:lnTo>
                    <a:pt x="11284" y="2169"/>
                  </a:lnTo>
                  <a:lnTo>
                    <a:pt x="11378" y="2210"/>
                  </a:lnTo>
                  <a:lnTo>
                    <a:pt x="11414" y="2224"/>
                  </a:lnTo>
                  <a:lnTo>
                    <a:pt x="11473" y="2252"/>
                  </a:lnTo>
                  <a:lnTo>
                    <a:pt x="11544" y="2293"/>
                  </a:lnTo>
                  <a:lnTo>
                    <a:pt x="11757" y="2473"/>
                  </a:lnTo>
                  <a:lnTo>
                    <a:pt x="11780" y="2487"/>
                  </a:lnTo>
                  <a:lnTo>
                    <a:pt x="11768" y="2570"/>
                  </a:lnTo>
                  <a:lnTo>
                    <a:pt x="11792" y="2583"/>
                  </a:lnTo>
                  <a:lnTo>
                    <a:pt x="11804" y="2597"/>
                  </a:lnTo>
                  <a:lnTo>
                    <a:pt x="11816" y="2618"/>
                  </a:lnTo>
                  <a:lnTo>
                    <a:pt x="11839" y="2666"/>
                  </a:lnTo>
                  <a:lnTo>
                    <a:pt x="11839" y="2701"/>
                  </a:lnTo>
                  <a:lnTo>
                    <a:pt x="11828" y="2735"/>
                  </a:lnTo>
                  <a:lnTo>
                    <a:pt x="11780" y="2770"/>
                  </a:lnTo>
                  <a:lnTo>
                    <a:pt x="11686" y="2811"/>
                  </a:lnTo>
                  <a:lnTo>
                    <a:pt x="11662" y="2846"/>
                  </a:lnTo>
                  <a:lnTo>
                    <a:pt x="11721" y="2908"/>
                  </a:lnTo>
                  <a:lnTo>
                    <a:pt x="11745" y="2956"/>
                  </a:lnTo>
                  <a:lnTo>
                    <a:pt x="11768" y="2984"/>
                  </a:lnTo>
                  <a:lnTo>
                    <a:pt x="11828" y="3018"/>
                  </a:lnTo>
                  <a:lnTo>
                    <a:pt x="11922" y="3074"/>
                  </a:lnTo>
                  <a:lnTo>
                    <a:pt x="12064" y="3039"/>
                  </a:lnTo>
                  <a:lnTo>
                    <a:pt x="12111" y="3046"/>
                  </a:lnTo>
                  <a:lnTo>
                    <a:pt x="12135" y="3060"/>
                  </a:lnTo>
                  <a:lnTo>
                    <a:pt x="12194" y="3205"/>
                  </a:lnTo>
                  <a:lnTo>
                    <a:pt x="12206" y="3308"/>
                  </a:lnTo>
                  <a:lnTo>
                    <a:pt x="12277" y="3412"/>
                  </a:lnTo>
                  <a:lnTo>
                    <a:pt x="12277" y="3454"/>
                  </a:lnTo>
                  <a:lnTo>
                    <a:pt x="12206" y="3585"/>
                  </a:lnTo>
                  <a:lnTo>
                    <a:pt x="12218" y="3619"/>
                  </a:lnTo>
                  <a:lnTo>
                    <a:pt x="12194" y="3688"/>
                  </a:lnTo>
                  <a:lnTo>
                    <a:pt x="12171" y="3716"/>
                  </a:lnTo>
                  <a:lnTo>
                    <a:pt x="11993" y="3813"/>
                  </a:lnTo>
                  <a:lnTo>
                    <a:pt x="11733" y="4089"/>
                  </a:lnTo>
                  <a:lnTo>
                    <a:pt x="11402" y="4303"/>
                  </a:lnTo>
                  <a:lnTo>
                    <a:pt x="11343" y="4303"/>
                  </a:lnTo>
                  <a:lnTo>
                    <a:pt x="11319" y="4303"/>
                  </a:lnTo>
                  <a:lnTo>
                    <a:pt x="11307" y="4310"/>
                  </a:lnTo>
                  <a:lnTo>
                    <a:pt x="11307" y="4324"/>
                  </a:lnTo>
                  <a:lnTo>
                    <a:pt x="11295" y="4338"/>
                  </a:lnTo>
                  <a:lnTo>
                    <a:pt x="11224" y="4386"/>
                  </a:lnTo>
                  <a:lnTo>
                    <a:pt x="11213" y="4400"/>
                  </a:lnTo>
                  <a:lnTo>
                    <a:pt x="11213" y="4413"/>
                  </a:lnTo>
                  <a:lnTo>
                    <a:pt x="11189" y="4434"/>
                  </a:lnTo>
                  <a:lnTo>
                    <a:pt x="11189" y="4455"/>
                  </a:lnTo>
                  <a:lnTo>
                    <a:pt x="11189" y="4469"/>
                  </a:lnTo>
                  <a:lnTo>
                    <a:pt x="11189" y="4483"/>
                  </a:lnTo>
                  <a:lnTo>
                    <a:pt x="11165" y="4483"/>
                  </a:lnTo>
                  <a:lnTo>
                    <a:pt x="11142" y="4483"/>
                  </a:lnTo>
                  <a:lnTo>
                    <a:pt x="11106" y="4476"/>
                  </a:lnTo>
                  <a:lnTo>
                    <a:pt x="11071" y="4489"/>
                  </a:lnTo>
                  <a:lnTo>
                    <a:pt x="11071" y="4503"/>
                  </a:lnTo>
                  <a:lnTo>
                    <a:pt x="11059" y="4565"/>
                  </a:lnTo>
                  <a:lnTo>
                    <a:pt x="10964" y="4593"/>
                  </a:lnTo>
                  <a:lnTo>
                    <a:pt x="10941" y="4600"/>
                  </a:lnTo>
                  <a:lnTo>
                    <a:pt x="10905" y="4593"/>
                  </a:lnTo>
                  <a:lnTo>
                    <a:pt x="10881" y="4586"/>
                  </a:lnTo>
                  <a:lnTo>
                    <a:pt x="10822" y="4559"/>
                  </a:lnTo>
                  <a:lnTo>
                    <a:pt x="10799" y="4552"/>
                  </a:lnTo>
                  <a:lnTo>
                    <a:pt x="10763" y="4552"/>
                  </a:lnTo>
                  <a:lnTo>
                    <a:pt x="10609" y="4565"/>
                  </a:lnTo>
                  <a:lnTo>
                    <a:pt x="10586" y="4565"/>
                  </a:lnTo>
                  <a:lnTo>
                    <a:pt x="10562" y="4559"/>
                  </a:lnTo>
                  <a:lnTo>
                    <a:pt x="10562" y="4552"/>
                  </a:lnTo>
                  <a:lnTo>
                    <a:pt x="10550" y="4552"/>
                  </a:lnTo>
                  <a:lnTo>
                    <a:pt x="10515" y="4559"/>
                  </a:lnTo>
                  <a:lnTo>
                    <a:pt x="10491" y="4572"/>
                  </a:lnTo>
                  <a:lnTo>
                    <a:pt x="10467" y="4579"/>
                  </a:lnTo>
                  <a:lnTo>
                    <a:pt x="10444" y="4572"/>
                  </a:lnTo>
                  <a:lnTo>
                    <a:pt x="10361" y="4489"/>
                  </a:lnTo>
                  <a:lnTo>
                    <a:pt x="10337" y="4476"/>
                  </a:lnTo>
                  <a:lnTo>
                    <a:pt x="10290" y="4476"/>
                  </a:lnTo>
                  <a:lnTo>
                    <a:pt x="10243" y="4483"/>
                  </a:lnTo>
                  <a:lnTo>
                    <a:pt x="10184" y="4496"/>
                  </a:lnTo>
                  <a:lnTo>
                    <a:pt x="10172" y="4510"/>
                  </a:lnTo>
                  <a:lnTo>
                    <a:pt x="10124" y="4545"/>
                  </a:lnTo>
                  <a:lnTo>
                    <a:pt x="10030" y="4531"/>
                  </a:lnTo>
                  <a:lnTo>
                    <a:pt x="9852" y="4476"/>
                  </a:lnTo>
                  <a:lnTo>
                    <a:pt x="9782" y="4503"/>
                  </a:lnTo>
                  <a:lnTo>
                    <a:pt x="9687" y="4510"/>
                  </a:lnTo>
                  <a:lnTo>
                    <a:pt x="9604" y="4496"/>
                  </a:lnTo>
                  <a:lnTo>
                    <a:pt x="9439" y="4351"/>
                  </a:lnTo>
                  <a:lnTo>
                    <a:pt x="9379" y="4338"/>
                  </a:lnTo>
                  <a:lnTo>
                    <a:pt x="8776" y="4255"/>
                  </a:lnTo>
                  <a:lnTo>
                    <a:pt x="8729" y="4255"/>
                  </a:lnTo>
                  <a:lnTo>
                    <a:pt x="8682" y="4268"/>
                  </a:lnTo>
                  <a:lnTo>
                    <a:pt x="8540" y="4324"/>
                  </a:lnTo>
                  <a:lnTo>
                    <a:pt x="8504" y="4351"/>
                  </a:lnTo>
                  <a:lnTo>
                    <a:pt x="8469" y="4386"/>
                  </a:lnTo>
                  <a:lnTo>
                    <a:pt x="8386" y="4400"/>
                  </a:lnTo>
                  <a:lnTo>
                    <a:pt x="8244" y="4372"/>
                  </a:lnTo>
                  <a:lnTo>
                    <a:pt x="8102" y="4324"/>
                  </a:lnTo>
                  <a:lnTo>
                    <a:pt x="7806" y="4179"/>
                  </a:lnTo>
                  <a:lnTo>
                    <a:pt x="7511" y="3992"/>
                  </a:lnTo>
                  <a:lnTo>
                    <a:pt x="7475" y="3971"/>
                  </a:lnTo>
                  <a:lnTo>
                    <a:pt x="7428" y="3971"/>
                  </a:lnTo>
                  <a:lnTo>
                    <a:pt x="7392" y="3971"/>
                  </a:lnTo>
                  <a:lnTo>
                    <a:pt x="7345" y="3971"/>
                  </a:lnTo>
                  <a:lnTo>
                    <a:pt x="7002" y="3909"/>
                  </a:lnTo>
                  <a:lnTo>
                    <a:pt x="6837" y="3861"/>
                  </a:lnTo>
                  <a:lnTo>
                    <a:pt x="6541" y="3744"/>
                  </a:lnTo>
                  <a:lnTo>
                    <a:pt x="5429" y="3460"/>
                  </a:lnTo>
                  <a:lnTo>
                    <a:pt x="5205" y="3440"/>
                  </a:lnTo>
                  <a:lnTo>
                    <a:pt x="5169" y="3426"/>
                  </a:lnTo>
                  <a:lnTo>
                    <a:pt x="4980" y="3336"/>
                  </a:lnTo>
                  <a:lnTo>
                    <a:pt x="4873" y="3302"/>
                  </a:lnTo>
                  <a:lnTo>
                    <a:pt x="4814" y="3281"/>
                  </a:lnTo>
                  <a:lnTo>
                    <a:pt x="4755" y="3274"/>
                  </a:lnTo>
                  <a:lnTo>
                    <a:pt x="4708" y="3267"/>
                  </a:lnTo>
                  <a:lnTo>
                    <a:pt x="4613" y="3212"/>
                  </a:lnTo>
                  <a:lnTo>
                    <a:pt x="4566" y="3184"/>
                  </a:lnTo>
                  <a:lnTo>
                    <a:pt x="4483" y="3122"/>
                  </a:lnTo>
                  <a:lnTo>
                    <a:pt x="4223" y="2763"/>
                  </a:lnTo>
                  <a:lnTo>
                    <a:pt x="4164" y="2728"/>
                  </a:lnTo>
                  <a:lnTo>
                    <a:pt x="4010" y="2701"/>
                  </a:lnTo>
                  <a:lnTo>
                    <a:pt x="3951" y="2680"/>
                  </a:lnTo>
                  <a:lnTo>
                    <a:pt x="3277" y="2342"/>
                  </a:lnTo>
                  <a:lnTo>
                    <a:pt x="3218" y="2328"/>
                  </a:lnTo>
                  <a:lnTo>
                    <a:pt x="3182" y="2307"/>
                  </a:lnTo>
                  <a:lnTo>
                    <a:pt x="3170" y="2197"/>
                  </a:lnTo>
                  <a:lnTo>
                    <a:pt x="3147" y="2155"/>
                  </a:lnTo>
                  <a:lnTo>
                    <a:pt x="3087" y="2121"/>
                  </a:lnTo>
                  <a:lnTo>
                    <a:pt x="2922" y="2079"/>
                  </a:lnTo>
                  <a:lnTo>
                    <a:pt x="2851" y="2058"/>
                  </a:lnTo>
                  <a:lnTo>
                    <a:pt x="2768" y="2024"/>
                  </a:lnTo>
                  <a:lnTo>
                    <a:pt x="2520" y="1941"/>
                  </a:lnTo>
                  <a:lnTo>
                    <a:pt x="2271" y="1831"/>
                  </a:lnTo>
                  <a:lnTo>
                    <a:pt x="2189" y="1817"/>
                  </a:lnTo>
                  <a:lnTo>
                    <a:pt x="2106" y="1810"/>
                  </a:lnTo>
                  <a:lnTo>
                    <a:pt x="1869" y="1755"/>
                  </a:lnTo>
                  <a:lnTo>
                    <a:pt x="1727" y="1741"/>
                  </a:lnTo>
                  <a:lnTo>
                    <a:pt x="1420" y="1734"/>
                  </a:lnTo>
                  <a:lnTo>
                    <a:pt x="1266" y="1713"/>
                  </a:lnTo>
                  <a:lnTo>
                    <a:pt x="1148" y="1685"/>
                  </a:lnTo>
                  <a:lnTo>
                    <a:pt x="1030" y="1637"/>
                  </a:lnTo>
                  <a:lnTo>
                    <a:pt x="911" y="1582"/>
                  </a:lnTo>
                  <a:lnTo>
                    <a:pt x="817" y="1527"/>
                  </a:lnTo>
                  <a:lnTo>
                    <a:pt x="687" y="1409"/>
                  </a:lnTo>
                  <a:lnTo>
                    <a:pt x="663" y="1382"/>
                  </a:lnTo>
                  <a:lnTo>
                    <a:pt x="509" y="1285"/>
                  </a:lnTo>
                  <a:lnTo>
                    <a:pt x="438" y="1216"/>
                  </a:lnTo>
                  <a:lnTo>
                    <a:pt x="166" y="850"/>
                  </a:lnTo>
                  <a:lnTo>
                    <a:pt x="83" y="774"/>
                  </a:lnTo>
                  <a:lnTo>
                    <a:pt x="1" y="726"/>
                  </a:lnTo>
                  <a:lnTo>
                    <a:pt x="131" y="698"/>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623;p22">
              <a:extLst>
                <a:ext uri="{FF2B5EF4-FFF2-40B4-BE49-F238E27FC236}">
                  <a16:creationId xmlns:a16="http://schemas.microsoft.com/office/drawing/2014/main" id="{184F9F84-948F-3764-6554-3D9A05D17AF0}"/>
                </a:ext>
              </a:extLst>
            </p:cNvPr>
            <p:cNvSpPr/>
            <p:nvPr/>
          </p:nvSpPr>
          <p:spPr>
            <a:xfrm flipH="1">
              <a:off x="4211956" y="2800440"/>
              <a:ext cx="115972" cy="247635"/>
            </a:xfrm>
            <a:custGeom>
              <a:avLst/>
              <a:gdLst/>
              <a:ahLst/>
              <a:cxnLst/>
              <a:rect l="l" t="t" r="r" b="b"/>
              <a:pathLst>
                <a:path w="1905" h="2598" extrusionOk="0">
                  <a:moveTo>
                    <a:pt x="71" y="456"/>
                  </a:moveTo>
                  <a:lnTo>
                    <a:pt x="130" y="428"/>
                  </a:lnTo>
                  <a:lnTo>
                    <a:pt x="130" y="415"/>
                  </a:lnTo>
                  <a:lnTo>
                    <a:pt x="130" y="394"/>
                  </a:lnTo>
                  <a:lnTo>
                    <a:pt x="118" y="380"/>
                  </a:lnTo>
                  <a:lnTo>
                    <a:pt x="71" y="366"/>
                  </a:lnTo>
                  <a:lnTo>
                    <a:pt x="71" y="346"/>
                  </a:lnTo>
                  <a:lnTo>
                    <a:pt x="71" y="325"/>
                  </a:lnTo>
                  <a:lnTo>
                    <a:pt x="83" y="138"/>
                  </a:lnTo>
                  <a:lnTo>
                    <a:pt x="83" y="97"/>
                  </a:lnTo>
                  <a:lnTo>
                    <a:pt x="59" y="42"/>
                  </a:lnTo>
                  <a:lnTo>
                    <a:pt x="166" y="14"/>
                  </a:lnTo>
                  <a:lnTo>
                    <a:pt x="237" y="14"/>
                  </a:lnTo>
                  <a:lnTo>
                    <a:pt x="272" y="14"/>
                  </a:lnTo>
                  <a:lnTo>
                    <a:pt x="319" y="0"/>
                  </a:lnTo>
                  <a:lnTo>
                    <a:pt x="343" y="7"/>
                  </a:lnTo>
                  <a:lnTo>
                    <a:pt x="331" y="14"/>
                  </a:lnTo>
                  <a:lnTo>
                    <a:pt x="331" y="21"/>
                  </a:lnTo>
                  <a:lnTo>
                    <a:pt x="331" y="49"/>
                  </a:lnTo>
                  <a:lnTo>
                    <a:pt x="343" y="62"/>
                  </a:lnTo>
                  <a:lnTo>
                    <a:pt x="355" y="83"/>
                  </a:lnTo>
                  <a:lnTo>
                    <a:pt x="414" y="97"/>
                  </a:lnTo>
                  <a:lnTo>
                    <a:pt x="438" y="111"/>
                  </a:lnTo>
                  <a:lnTo>
                    <a:pt x="520" y="221"/>
                  </a:lnTo>
                  <a:lnTo>
                    <a:pt x="532" y="235"/>
                  </a:lnTo>
                  <a:lnTo>
                    <a:pt x="591" y="242"/>
                  </a:lnTo>
                  <a:lnTo>
                    <a:pt x="615" y="277"/>
                  </a:lnTo>
                  <a:lnTo>
                    <a:pt x="686" y="304"/>
                  </a:lnTo>
                  <a:lnTo>
                    <a:pt x="674" y="325"/>
                  </a:lnTo>
                  <a:lnTo>
                    <a:pt x="674" y="332"/>
                  </a:lnTo>
                  <a:lnTo>
                    <a:pt x="686" y="339"/>
                  </a:lnTo>
                  <a:lnTo>
                    <a:pt x="674" y="346"/>
                  </a:lnTo>
                  <a:lnTo>
                    <a:pt x="662" y="339"/>
                  </a:lnTo>
                  <a:lnTo>
                    <a:pt x="639" y="339"/>
                  </a:lnTo>
                  <a:lnTo>
                    <a:pt x="627" y="346"/>
                  </a:lnTo>
                  <a:lnTo>
                    <a:pt x="627" y="359"/>
                  </a:lnTo>
                  <a:lnTo>
                    <a:pt x="651" y="373"/>
                  </a:lnTo>
                  <a:lnTo>
                    <a:pt x="674" y="387"/>
                  </a:lnTo>
                  <a:lnTo>
                    <a:pt x="769" y="415"/>
                  </a:lnTo>
                  <a:lnTo>
                    <a:pt x="875" y="463"/>
                  </a:lnTo>
                  <a:lnTo>
                    <a:pt x="828" y="511"/>
                  </a:lnTo>
                  <a:lnTo>
                    <a:pt x="804" y="525"/>
                  </a:lnTo>
                  <a:lnTo>
                    <a:pt x="781" y="532"/>
                  </a:lnTo>
                  <a:lnTo>
                    <a:pt x="757" y="546"/>
                  </a:lnTo>
                  <a:lnTo>
                    <a:pt x="733" y="567"/>
                  </a:lnTo>
                  <a:lnTo>
                    <a:pt x="698" y="656"/>
                  </a:lnTo>
                  <a:lnTo>
                    <a:pt x="698" y="746"/>
                  </a:lnTo>
                  <a:lnTo>
                    <a:pt x="840" y="974"/>
                  </a:lnTo>
                  <a:lnTo>
                    <a:pt x="757" y="974"/>
                  </a:lnTo>
                  <a:lnTo>
                    <a:pt x="745" y="988"/>
                  </a:lnTo>
                  <a:lnTo>
                    <a:pt x="745" y="1022"/>
                  </a:lnTo>
                  <a:lnTo>
                    <a:pt x="792" y="1105"/>
                  </a:lnTo>
                  <a:lnTo>
                    <a:pt x="816" y="1223"/>
                  </a:lnTo>
                  <a:lnTo>
                    <a:pt x="828" y="1264"/>
                  </a:lnTo>
                  <a:lnTo>
                    <a:pt x="828" y="1299"/>
                  </a:lnTo>
                  <a:lnTo>
                    <a:pt x="852" y="1326"/>
                  </a:lnTo>
                  <a:lnTo>
                    <a:pt x="899" y="1375"/>
                  </a:lnTo>
                  <a:lnTo>
                    <a:pt x="970" y="1430"/>
                  </a:lnTo>
                  <a:lnTo>
                    <a:pt x="970" y="1527"/>
                  </a:lnTo>
                  <a:lnTo>
                    <a:pt x="1017" y="1623"/>
                  </a:lnTo>
                  <a:lnTo>
                    <a:pt x="1029" y="1644"/>
                  </a:lnTo>
                  <a:lnTo>
                    <a:pt x="1053" y="1651"/>
                  </a:lnTo>
                  <a:lnTo>
                    <a:pt x="1147" y="1630"/>
                  </a:lnTo>
                  <a:lnTo>
                    <a:pt x="1195" y="1623"/>
                  </a:lnTo>
                  <a:lnTo>
                    <a:pt x="1266" y="1589"/>
                  </a:lnTo>
                  <a:lnTo>
                    <a:pt x="1301" y="1603"/>
                  </a:lnTo>
                  <a:lnTo>
                    <a:pt x="1325" y="1616"/>
                  </a:lnTo>
                  <a:lnTo>
                    <a:pt x="1431" y="1796"/>
                  </a:lnTo>
                  <a:lnTo>
                    <a:pt x="1431" y="1844"/>
                  </a:lnTo>
                  <a:lnTo>
                    <a:pt x="1431" y="1865"/>
                  </a:lnTo>
                  <a:lnTo>
                    <a:pt x="1431" y="1900"/>
                  </a:lnTo>
                  <a:lnTo>
                    <a:pt x="1396" y="1941"/>
                  </a:lnTo>
                  <a:lnTo>
                    <a:pt x="1396" y="1962"/>
                  </a:lnTo>
                  <a:lnTo>
                    <a:pt x="1396" y="1989"/>
                  </a:lnTo>
                  <a:lnTo>
                    <a:pt x="1407" y="2031"/>
                  </a:lnTo>
                  <a:lnTo>
                    <a:pt x="1431" y="2072"/>
                  </a:lnTo>
                  <a:lnTo>
                    <a:pt x="1526" y="2203"/>
                  </a:lnTo>
                  <a:lnTo>
                    <a:pt x="1620" y="2307"/>
                  </a:lnTo>
                  <a:lnTo>
                    <a:pt x="1904" y="2528"/>
                  </a:lnTo>
                  <a:lnTo>
                    <a:pt x="1786" y="2590"/>
                  </a:lnTo>
                  <a:lnTo>
                    <a:pt x="1679" y="2597"/>
                  </a:lnTo>
                  <a:lnTo>
                    <a:pt x="1644" y="2583"/>
                  </a:lnTo>
                  <a:lnTo>
                    <a:pt x="1632" y="2569"/>
                  </a:lnTo>
                  <a:lnTo>
                    <a:pt x="1620" y="2556"/>
                  </a:lnTo>
                  <a:lnTo>
                    <a:pt x="1597" y="2535"/>
                  </a:lnTo>
                  <a:lnTo>
                    <a:pt x="1549" y="2473"/>
                  </a:lnTo>
                  <a:lnTo>
                    <a:pt x="1301" y="2293"/>
                  </a:lnTo>
                  <a:lnTo>
                    <a:pt x="1230" y="2217"/>
                  </a:lnTo>
                  <a:lnTo>
                    <a:pt x="1195" y="2169"/>
                  </a:lnTo>
                  <a:lnTo>
                    <a:pt x="1195" y="2141"/>
                  </a:lnTo>
                  <a:lnTo>
                    <a:pt x="1195" y="2121"/>
                  </a:lnTo>
                  <a:lnTo>
                    <a:pt x="1159" y="2093"/>
                  </a:lnTo>
                  <a:lnTo>
                    <a:pt x="1088" y="2051"/>
                  </a:lnTo>
                  <a:lnTo>
                    <a:pt x="994" y="1982"/>
                  </a:lnTo>
                  <a:lnTo>
                    <a:pt x="946" y="1941"/>
                  </a:lnTo>
                  <a:lnTo>
                    <a:pt x="863" y="1844"/>
                  </a:lnTo>
                  <a:lnTo>
                    <a:pt x="816" y="1824"/>
                  </a:lnTo>
                  <a:lnTo>
                    <a:pt x="603" y="1851"/>
                  </a:lnTo>
                  <a:lnTo>
                    <a:pt x="532" y="1741"/>
                  </a:lnTo>
                  <a:lnTo>
                    <a:pt x="520" y="1672"/>
                  </a:lnTo>
                  <a:lnTo>
                    <a:pt x="509" y="1651"/>
                  </a:lnTo>
                  <a:lnTo>
                    <a:pt x="485" y="1637"/>
                  </a:lnTo>
                  <a:lnTo>
                    <a:pt x="449" y="1623"/>
                  </a:lnTo>
                  <a:lnTo>
                    <a:pt x="414" y="1603"/>
                  </a:lnTo>
                  <a:lnTo>
                    <a:pt x="379" y="1575"/>
                  </a:lnTo>
                  <a:lnTo>
                    <a:pt x="379" y="1554"/>
                  </a:lnTo>
                  <a:lnTo>
                    <a:pt x="414" y="1506"/>
                  </a:lnTo>
                  <a:lnTo>
                    <a:pt x="449" y="1464"/>
                  </a:lnTo>
                  <a:lnTo>
                    <a:pt x="544" y="1402"/>
                  </a:lnTo>
                  <a:lnTo>
                    <a:pt x="603" y="1312"/>
                  </a:lnTo>
                  <a:lnTo>
                    <a:pt x="591" y="1278"/>
                  </a:lnTo>
                  <a:lnTo>
                    <a:pt x="580" y="1250"/>
                  </a:lnTo>
                  <a:lnTo>
                    <a:pt x="426" y="1105"/>
                  </a:lnTo>
                  <a:lnTo>
                    <a:pt x="402" y="1036"/>
                  </a:lnTo>
                  <a:lnTo>
                    <a:pt x="426" y="1022"/>
                  </a:lnTo>
                  <a:lnTo>
                    <a:pt x="461" y="960"/>
                  </a:lnTo>
                  <a:lnTo>
                    <a:pt x="461" y="905"/>
                  </a:lnTo>
                  <a:lnTo>
                    <a:pt x="449" y="877"/>
                  </a:lnTo>
                  <a:lnTo>
                    <a:pt x="426" y="857"/>
                  </a:lnTo>
                  <a:lnTo>
                    <a:pt x="355" y="822"/>
                  </a:lnTo>
                  <a:lnTo>
                    <a:pt x="308" y="774"/>
                  </a:lnTo>
                  <a:lnTo>
                    <a:pt x="260" y="739"/>
                  </a:lnTo>
                  <a:lnTo>
                    <a:pt x="154" y="629"/>
                  </a:lnTo>
                  <a:lnTo>
                    <a:pt x="118" y="615"/>
                  </a:lnTo>
                  <a:lnTo>
                    <a:pt x="71" y="601"/>
                  </a:lnTo>
                  <a:lnTo>
                    <a:pt x="0" y="456"/>
                  </a:lnTo>
                  <a:lnTo>
                    <a:pt x="71" y="45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624;p22">
              <a:extLst>
                <a:ext uri="{FF2B5EF4-FFF2-40B4-BE49-F238E27FC236}">
                  <a16:creationId xmlns:a16="http://schemas.microsoft.com/office/drawing/2014/main" id="{FEF74925-CC30-DA87-D5AF-77E5F438EF4E}"/>
                </a:ext>
              </a:extLst>
            </p:cNvPr>
            <p:cNvSpPr/>
            <p:nvPr/>
          </p:nvSpPr>
          <p:spPr>
            <a:xfrm flipH="1">
              <a:off x="3878586" y="2598938"/>
              <a:ext cx="301770" cy="208841"/>
            </a:xfrm>
            <a:custGeom>
              <a:avLst/>
              <a:gdLst/>
              <a:ahLst/>
              <a:cxnLst/>
              <a:rect l="l" t="t" r="r" b="b"/>
              <a:pathLst>
                <a:path w="4957" h="2191" extrusionOk="0">
                  <a:moveTo>
                    <a:pt x="48" y="222"/>
                  </a:moveTo>
                  <a:lnTo>
                    <a:pt x="24" y="194"/>
                  </a:lnTo>
                  <a:lnTo>
                    <a:pt x="12" y="180"/>
                  </a:lnTo>
                  <a:lnTo>
                    <a:pt x="1" y="167"/>
                  </a:lnTo>
                  <a:lnTo>
                    <a:pt x="36" y="160"/>
                  </a:lnTo>
                  <a:lnTo>
                    <a:pt x="48" y="153"/>
                  </a:lnTo>
                  <a:lnTo>
                    <a:pt x="60" y="146"/>
                  </a:lnTo>
                  <a:lnTo>
                    <a:pt x="60" y="132"/>
                  </a:lnTo>
                  <a:lnTo>
                    <a:pt x="60" y="56"/>
                  </a:lnTo>
                  <a:lnTo>
                    <a:pt x="72" y="42"/>
                  </a:lnTo>
                  <a:lnTo>
                    <a:pt x="107" y="29"/>
                  </a:lnTo>
                  <a:lnTo>
                    <a:pt x="119" y="15"/>
                  </a:lnTo>
                  <a:lnTo>
                    <a:pt x="154" y="29"/>
                  </a:lnTo>
                  <a:lnTo>
                    <a:pt x="166" y="22"/>
                  </a:lnTo>
                  <a:lnTo>
                    <a:pt x="202" y="1"/>
                  </a:lnTo>
                  <a:lnTo>
                    <a:pt x="213" y="1"/>
                  </a:lnTo>
                  <a:lnTo>
                    <a:pt x="225" y="1"/>
                  </a:lnTo>
                  <a:lnTo>
                    <a:pt x="261" y="1"/>
                  </a:lnTo>
                  <a:lnTo>
                    <a:pt x="284" y="1"/>
                  </a:lnTo>
                  <a:lnTo>
                    <a:pt x="308" y="8"/>
                  </a:lnTo>
                  <a:lnTo>
                    <a:pt x="320" y="15"/>
                  </a:lnTo>
                  <a:lnTo>
                    <a:pt x="332" y="22"/>
                  </a:lnTo>
                  <a:lnTo>
                    <a:pt x="332" y="35"/>
                  </a:lnTo>
                  <a:lnTo>
                    <a:pt x="355" y="49"/>
                  </a:lnTo>
                  <a:lnTo>
                    <a:pt x="367" y="77"/>
                  </a:lnTo>
                  <a:lnTo>
                    <a:pt x="379" y="125"/>
                  </a:lnTo>
                  <a:lnTo>
                    <a:pt x="426" y="174"/>
                  </a:lnTo>
                  <a:lnTo>
                    <a:pt x="556" y="201"/>
                  </a:lnTo>
                  <a:lnTo>
                    <a:pt x="604" y="187"/>
                  </a:lnTo>
                  <a:lnTo>
                    <a:pt x="758" y="125"/>
                  </a:lnTo>
                  <a:lnTo>
                    <a:pt x="793" y="105"/>
                  </a:lnTo>
                  <a:lnTo>
                    <a:pt x="805" y="98"/>
                  </a:lnTo>
                  <a:lnTo>
                    <a:pt x="828" y="91"/>
                  </a:lnTo>
                  <a:lnTo>
                    <a:pt x="899" y="77"/>
                  </a:lnTo>
                  <a:lnTo>
                    <a:pt x="994" y="84"/>
                  </a:lnTo>
                  <a:lnTo>
                    <a:pt x="1136" y="105"/>
                  </a:lnTo>
                  <a:lnTo>
                    <a:pt x="1373" y="146"/>
                  </a:lnTo>
                  <a:lnTo>
                    <a:pt x="1396" y="167"/>
                  </a:lnTo>
                  <a:lnTo>
                    <a:pt x="1420" y="180"/>
                  </a:lnTo>
                  <a:lnTo>
                    <a:pt x="1432" y="194"/>
                  </a:lnTo>
                  <a:lnTo>
                    <a:pt x="1443" y="208"/>
                  </a:lnTo>
                  <a:lnTo>
                    <a:pt x="1467" y="215"/>
                  </a:lnTo>
                  <a:lnTo>
                    <a:pt x="1491" y="229"/>
                  </a:lnTo>
                  <a:lnTo>
                    <a:pt x="1538" y="243"/>
                  </a:lnTo>
                  <a:lnTo>
                    <a:pt x="1621" y="256"/>
                  </a:lnTo>
                  <a:lnTo>
                    <a:pt x="1763" y="263"/>
                  </a:lnTo>
                  <a:lnTo>
                    <a:pt x="1775" y="326"/>
                  </a:lnTo>
                  <a:lnTo>
                    <a:pt x="1763" y="388"/>
                  </a:lnTo>
                  <a:lnTo>
                    <a:pt x="1763" y="401"/>
                  </a:lnTo>
                  <a:lnTo>
                    <a:pt x="1763" y="408"/>
                  </a:lnTo>
                  <a:lnTo>
                    <a:pt x="1798" y="443"/>
                  </a:lnTo>
                  <a:lnTo>
                    <a:pt x="1917" y="526"/>
                  </a:lnTo>
                  <a:lnTo>
                    <a:pt x="1928" y="547"/>
                  </a:lnTo>
                  <a:lnTo>
                    <a:pt x="1940" y="553"/>
                  </a:lnTo>
                  <a:lnTo>
                    <a:pt x="1952" y="553"/>
                  </a:lnTo>
                  <a:lnTo>
                    <a:pt x="2047" y="560"/>
                  </a:lnTo>
                  <a:lnTo>
                    <a:pt x="2070" y="567"/>
                  </a:lnTo>
                  <a:lnTo>
                    <a:pt x="2106" y="574"/>
                  </a:lnTo>
                  <a:lnTo>
                    <a:pt x="2153" y="588"/>
                  </a:lnTo>
                  <a:lnTo>
                    <a:pt x="2236" y="616"/>
                  </a:lnTo>
                  <a:lnTo>
                    <a:pt x="2271" y="636"/>
                  </a:lnTo>
                  <a:lnTo>
                    <a:pt x="2295" y="650"/>
                  </a:lnTo>
                  <a:lnTo>
                    <a:pt x="2330" y="692"/>
                  </a:lnTo>
                  <a:lnTo>
                    <a:pt x="2354" y="698"/>
                  </a:lnTo>
                  <a:lnTo>
                    <a:pt x="2366" y="712"/>
                  </a:lnTo>
                  <a:lnTo>
                    <a:pt x="2378" y="726"/>
                  </a:lnTo>
                  <a:lnTo>
                    <a:pt x="2425" y="768"/>
                  </a:lnTo>
                  <a:lnTo>
                    <a:pt x="2449" y="768"/>
                  </a:lnTo>
                  <a:lnTo>
                    <a:pt x="2461" y="774"/>
                  </a:lnTo>
                  <a:lnTo>
                    <a:pt x="2520" y="685"/>
                  </a:lnTo>
                  <a:lnTo>
                    <a:pt x="2626" y="705"/>
                  </a:lnTo>
                  <a:lnTo>
                    <a:pt x="2614" y="622"/>
                  </a:lnTo>
                  <a:lnTo>
                    <a:pt x="2614" y="609"/>
                  </a:lnTo>
                  <a:lnTo>
                    <a:pt x="2614" y="588"/>
                  </a:lnTo>
                  <a:lnTo>
                    <a:pt x="2709" y="429"/>
                  </a:lnTo>
                  <a:lnTo>
                    <a:pt x="2733" y="408"/>
                  </a:lnTo>
                  <a:lnTo>
                    <a:pt x="2756" y="395"/>
                  </a:lnTo>
                  <a:lnTo>
                    <a:pt x="2792" y="395"/>
                  </a:lnTo>
                  <a:lnTo>
                    <a:pt x="2815" y="381"/>
                  </a:lnTo>
                  <a:lnTo>
                    <a:pt x="2851" y="360"/>
                  </a:lnTo>
                  <a:lnTo>
                    <a:pt x="2863" y="332"/>
                  </a:lnTo>
                  <a:lnTo>
                    <a:pt x="2851" y="312"/>
                  </a:lnTo>
                  <a:lnTo>
                    <a:pt x="2851" y="270"/>
                  </a:lnTo>
                  <a:lnTo>
                    <a:pt x="2863" y="250"/>
                  </a:lnTo>
                  <a:lnTo>
                    <a:pt x="2886" y="236"/>
                  </a:lnTo>
                  <a:lnTo>
                    <a:pt x="2934" y="222"/>
                  </a:lnTo>
                  <a:lnTo>
                    <a:pt x="2969" y="215"/>
                  </a:lnTo>
                  <a:lnTo>
                    <a:pt x="2981" y="208"/>
                  </a:lnTo>
                  <a:lnTo>
                    <a:pt x="2993" y="201"/>
                  </a:lnTo>
                  <a:lnTo>
                    <a:pt x="3040" y="187"/>
                  </a:lnTo>
                  <a:lnTo>
                    <a:pt x="3206" y="243"/>
                  </a:lnTo>
                  <a:lnTo>
                    <a:pt x="3229" y="243"/>
                  </a:lnTo>
                  <a:lnTo>
                    <a:pt x="3265" y="243"/>
                  </a:lnTo>
                  <a:lnTo>
                    <a:pt x="3288" y="236"/>
                  </a:lnTo>
                  <a:lnTo>
                    <a:pt x="3442" y="201"/>
                  </a:lnTo>
                  <a:lnTo>
                    <a:pt x="3454" y="194"/>
                  </a:lnTo>
                  <a:lnTo>
                    <a:pt x="3478" y="180"/>
                  </a:lnTo>
                  <a:lnTo>
                    <a:pt x="3478" y="174"/>
                  </a:lnTo>
                  <a:lnTo>
                    <a:pt x="3478" y="167"/>
                  </a:lnTo>
                  <a:lnTo>
                    <a:pt x="3490" y="160"/>
                  </a:lnTo>
                  <a:lnTo>
                    <a:pt x="3490" y="153"/>
                  </a:lnTo>
                  <a:lnTo>
                    <a:pt x="3537" y="125"/>
                  </a:lnTo>
                  <a:lnTo>
                    <a:pt x="3584" y="125"/>
                  </a:lnTo>
                  <a:lnTo>
                    <a:pt x="3702" y="98"/>
                  </a:lnTo>
                  <a:lnTo>
                    <a:pt x="3750" y="98"/>
                  </a:lnTo>
                  <a:lnTo>
                    <a:pt x="3750" y="105"/>
                  </a:lnTo>
                  <a:lnTo>
                    <a:pt x="3750" y="174"/>
                  </a:lnTo>
                  <a:lnTo>
                    <a:pt x="3726" y="201"/>
                  </a:lnTo>
                  <a:lnTo>
                    <a:pt x="3679" y="215"/>
                  </a:lnTo>
                  <a:lnTo>
                    <a:pt x="3691" y="284"/>
                  </a:lnTo>
                  <a:lnTo>
                    <a:pt x="3691" y="319"/>
                  </a:lnTo>
                  <a:lnTo>
                    <a:pt x="3631" y="436"/>
                  </a:lnTo>
                  <a:lnTo>
                    <a:pt x="3631" y="484"/>
                  </a:lnTo>
                  <a:lnTo>
                    <a:pt x="3631" y="526"/>
                  </a:lnTo>
                  <a:lnTo>
                    <a:pt x="3643" y="581"/>
                  </a:lnTo>
                  <a:lnTo>
                    <a:pt x="3702" y="574"/>
                  </a:lnTo>
                  <a:lnTo>
                    <a:pt x="3750" y="567"/>
                  </a:lnTo>
                  <a:lnTo>
                    <a:pt x="3844" y="567"/>
                  </a:lnTo>
                  <a:lnTo>
                    <a:pt x="3915" y="560"/>
                  </a:lnTo>
                  <a:lnTo>
                    <a:pt x="3998" y="567"/>
                  </a:lnTo>
                  <a:lnTo>
                    <a:pt x="4034" y="560"/>
                  </a:lnTo>
                  <a:lnTo>
                    <a:pt x="4081" y="533"/>
                  </a:lnTo>
                  <a:lnTo>
                    <a:pt x="4128" y="519"/>
                  </a:lnTo>
                  <a:lnTo>
                    <a:pt x="4175" y="491"/>
                  </a:lnTo>
                  <a:lnTo>
                    <a:pt x="4235" y="498"/>
                  </a:lnTo>
                  <a:lnTo>
                    <a:pt x="4483" y="602"/>
                  </a:lnTo>
                  <a:lnTo>
                    <a:pt x="4684" y="650"/>
                  </a:lnTo>
                  <a:lnTo>
                    <a:pt x="4684" y="850"/>
                  </a:lnTo>
                  <a:lnTo>
                    <a:pt x="4684" y="878"/>
                  </a:lnTo>
                  <a:lnTo>
                    <a:pt x="4684" y="899"/>
                  </a:lnTo>
                  <a:lnTo>
                    <a:pt x="4684" y="906"/>
                  </a:lnTo>
                  <a:lnTo>
                    <a:pt x="4613" y="933"/>
                  </a:lnTo>
                  <a:lnTo>
                    <a:pt x="4483" y="926"/>
                  </a:lnTo>
                  <a:lnTo>
                    <a:pt x="4448" y="926"/>
                  </a:lnTo>
                  <a:lnTo>
                    <a:pt x="4294" y="885"/>
                  </a:lnTo>
                  <a:lnTo>
                    <a:pt x="4258" y="885"/>
                  </a:lnTo>
                  <a:lnTo>
                    <a:pt x="4235" y="878"/>
                  </a:lnTo>
                  <a:lnTo>
                    <a:pt x="4199" y="857"/>
                  </a:lnTo>
                  <a:lnTo>
                    <a:pt x="4175" y="857"/>
                  </a:lnTo>
                  <a:lnTo>
                    <a:pt x="4152" y="857"/>
                  </a:lnTo>
                  <a:lnTo>
                    <a:pt x="4128" y="864"/>
                  </a:lnTo>
                  <a:lnTo>
                    <a:pt x="4081" y="885"/>
                  </a:lnTo>
                  <a:lnTo>
                    <a:pt x="3963" y="954"/>
                  </a:lnTo>
                  <a:lnTo>
                    <a:pt x="3951" y="975"/>
                  </a:lnTo>
                  <a:lnTo>
                    <a:pt x="3951" y="989"/>
                  </a:lnTo>
                  <a:lnTo>
                    <a:pt x="3939" y="1016"/>
                  </a:lnTo>
                  <a:lnTo>
                    <a:pt x="3915" y="1037"/>
                  </a:lnTo>
                  <a:lnTo>
                    <a:pt x="3868" y="1064"/>
                  </a:lnTo>
                  <a:lnTo>
                    <a:pt x="3892" y="1085"/>
                  </a:lnTo>
                  <a:lnTo>
                    <a:pt x="3963" y="1147"/>
                  </a:lnTo>
                  <a:lnTo>
                    <a:pt x="3986" y="1154"/>
                  </a:lnTo>
                  <a:lnTo>
                    <a:pt x="4057" y="1168"/>
                  </a:lnTo>
                  <a:lnTo>
                    <a:pt x="4175" y="1154"/>
                  </a:lnTo>
                  <a:lnTo>
                    <a:pt x="4211" y="1147"/>
                  </a:lnTo>
                  <a:lnTo>
                    <a:pt x="4235" y="1140"/>
                  </a:lnTo>
                  <a:lnTo>
                    <a:pt x="4282" y="1106"/>
                  </a:lnTo>
                  <a:lnTo>
                    <a:pt x="4353" y="1120"/>
                  </a:lnTo>
                  <a:lnTo>
                    <a:pt x="4412" y="1099"/>
                  </a:lnTo>
                  <a:lnTo>
                    <a:pt x="4448" y="1099"/>
                  </a:lnTo>
                  <a:lnTo>
                    <a:pt x="4459" y="1099"/>
                  </a:lnTo>
                  <a:lnTo>
                    <a:pt x="4530" y="1134"/>
                  </a:lnTo>
                  <a:lnTo>
                    <a:pt x="4554" y="1161"/>
                  </a:lnTo>
                  <a:lnTo>
                    <a:pt x="4542" y="1182"/>
                  </a:lnTo>
                  <a:lnTo>
                    <a:pt x="4542" y="1203"/>
                  </a:lnTo>
                  <a:lnTo>
                    <a:pt x="4518" y="1210"/>
                  </a:lnTo>
                  <a:lnTo>
                    <a:pt x="4495" y="1223"/>
                  </a:lnTo>
                  <a:lnTo>
                    <a:pt x="4483" y="1230"/>
                  </a:lnTo>
                  <a:lnTo>
                    <a:pt x="4483" y="1279"/>
                  </a:lnTo>
                  <a:lnTo>
                    <a:pt x="4483" y="1292"/>
                  </a:lnTo>
                  <a:lnTo>
                    <a:pt x="4495" y="1313"/>
                  </a:lnTo>
                  <a:lnTo>
                    <a:pt x="4578" y="1410"/>
                  </a:lnTo>
                  <a:lnTo>
                    <a:pt x="4613" y="1493"/>
                  </a:lnTo>
                  <a:lnTo>
                    <a:pt x="4684" y="1472"/>
                  </a:lnTo>
                  <a:lnTo>
                    <a:pt x="4708" y="1465"/>
                  </a:lnTo>
                  <a:lnTo>
                    <a:pt x="4767" y="1465"/>
                  </a:lnTo>
                  <a:lnTo>
                    <a:pt x="4802" y="1465"/>
                  </a:lnTo>
                  <a:lnTo>
                    <a:pt x="4814" y="1472"/>
                  </a:lnTo>
                  <a:lnTo>
                    <a:pt x="4861" y="1520"/>
                  </a:lnTo>
                  <a:lnTo>
                    <a:pt x="4956" y="1645"/>
                  </a:lnTo>
                  <a:lnTo>
                    <a:pt x="4909" y="1672"/>
                  </a:lnTo>
                  <a:lnTo>
                    <a:pt x="4873" y="1707"/>
                  </a:lnTo>
                  <a:lnTo>
                    <a:pt x="4873" y="1741"/>
                  </a:lnTo>
                  <a:lnTo>
                    <a:pt x="4861" y="1755"/>
                  </a:lnTo>
                  <a:lnTo>
                    <a:pt x="4861" y="1769"/>
                  </a:lnTo>
                  <a:lnTo>
                    <a:pt x="4838" y="1803"/>
                  </a:lnTo>
                  <a:lnTo>
                    <a:pt x="4790" y="1838"/>
                  </a:lnTo>
                  <a:lnTo>
                    <a:pt x="4708" y="1879"/>
                  </a:lnTo>
                  <a:lnTo>
                    <a:pt x="4696" y="1893"/>
                  </a:lnTo>
                  <a:lnTo>
                    <a:pt x="4625" y="1914"/>
                  </a:lnTo>
                  <a:lnTo>
                    <a:pt x="4542" y="1921"/>
                  </a:lnTo>
                  <a:lnTo>
                    <a:pt x="4507" y="1914"/>
                  </a:lnTo>
                  <a:lnTo>
                    <a:pt x="4448" y="1879"/>
                  </a:lnTo>
                  <a:lnTo>
                    <a:pt x="4436" y="1859"/>
                  </a:lnTo>
                  <a:lnTo>
                    <a:pt x="4424" y="1838"/>
                  </a:lnTo>
                  <a:lnTo>
                    <a:pt x="4412" y="1762"/>
                  </a:lnTo>
                  <a:lnTo>
                    <a:pt x="4400" y="1741"/>
                  </a:lnTo>
                  <a:lnTo>
                    <a:pt x="4294" y="1645"/>
                  </a:lnTo>
                  <a:lnTo>
                    <a:pt x="4270" y="1645"/>
                  </a:lnTo>
                  <a:lnTo>
                    <a:pt x="4140" y="1831"/>
                  </a:lnTo>
                  <a:lnTo>
                    <a:pt x="4116" y="1852"/>
                  </a:lnTo>
                  <a:lnTo>
                    <a:pt x="4105" y="1859"/>
                  </a:lnTo>
                  <a:lnTo>
                    <a:pt x="4081" y="1866"/>
                  </a:lnTo>
                  <a:lnTo>
                    <a:pt x="4045" y="1873"/>
                  </a:lnTo>
                  <a:lnTo>
                    <a:pt x="3986" y="1866"/>
                  </a:lnTo>
                  <a:lnTo>
                    <a:pt x="3963" y="1866"/>
                  </a:lnTo>
                  <a:lnTo>
                    <a:pt x="3939" y="1859"/>
                  </a:lnTo>
                  <a:lnTo>
                    <a:pt x="3856" y="1817"/>
                  </a:lnTo>
                  <a:lnTo>
                    <a:pt x="3856" y="1810"/>
                  </a:lnTo>
                  <a:lnTo>
                    <a:pt x="3856" y="1803"/>
                  </a:lnTo>
                  <a:lnTo>
                    <a:pt x="3844" y="1803"/>
                  </a:lnTo>
                  <a:lnTo>
                    <a:pt x="3833" y="1810"/>
                  </a:lnTo>
                  <a:lnTo>
                    <a:pt x="3809" y="1817"/>
                  </a:lnTo>
                  <a:lnTo>
                    <a:pt x="3762" y="1852"/>
                  </a:lnTo>
                  <a:lnTo>
                    <a:pt x="3762" y="1866"/>
                  </a:lnTo>
                  <a:lnTo>
                    <a:pt x="3762" y="1879"/>
                  </a:lnTo>
                  <a:lnTo>
                    <a:pt x="3750" y="1893"/>
                  </a:lnTo>
                  <a:lnTo>
                    <a:pt x="3643" y="1900"/>
                  </a:lnTo>
                  <a:lnTo>
                    <a:pt x="3560" y="1893"/>
                  </a:lnTo>
                  <a:lnTo>
                    <a:pt x="3513" y="1900"/>
                  </a:lnTo>
                  <a:lnTo>
                    <a:pt x="3419" y="1914"/>
                  </a:lnTo>
                  <a:lnTo>
                    <a:pt x="3336" y="1921"/>
                  </a:lnTo>
                  <a:lnTo>
                    <a:pt x="3288" y="1928"/>
                  </a:lnTo>
                  <a:lnTo>
                    <a:pt x="3253" y="1942"/>
                  </a:lnTo>
                  <a:lnTo>
                    <a:pt x="3182" y="2004"/>
                  </a:lnTo>
                  <a:lnTo>
                    <a:pt x="3135" y="2045"/>
                  </a:lnTo>
                  <a:lnTo>
                    <a:pt x="3064" y="2080"/>
                  </a:lnTo>
                  <a:lnTo>
                    <a:pt x="2945" y="2135"/>
                  </a:lnTo>
                  <a:lnTo>
                    <a:pt x="2851" y="2190"/>
                  </a:lnTo>
                  <a:lnTo>
                    <a:pt x="2768" y="2107"/>
                  </a:lnTo>
                  <a:lnTo>
                    <a:pt x="2697" y="2052"/>
                  </a:lnTo>
                  <a:lnTo>
                    <a:pt x="2673" y="2018"/>
                  </a:lnTo>
                  <a:lnTo>
                    <a:pt x="2673" y="1983"/>
                  </a:lnTo>
                  <a:lnTo>
                    <a:pt x="2709" y="1949"/>
                  </a:lnTo>
                  <a:lnTo>
                    <a:pt x="2768" y="1879"/>
                  </a:lnTo>
                  <a:lnTo>
                    <a:pt x="2756" y="1852"/>
                  </a:lnTo>
                  <a:lnTo>
                    <a:pt x="2744" y="1817"/>
                  </a:lnTo>
                  <a:lnTo>
                    <a:pt x="2626" y="1686"/>
                  </a:lnTo>
                  <a:lnTo>
                    <a:pt x="2673" y="1631"/>
                  </a:lnTo>
                  <a:lnTo>
                    <a:pt x="2744" y="1610"/>
                  </a:lnTo>
                  <a:lnTo>
                    <a:pt x="2709" y="1555"/>
                  </a:lnTo>
                  <a:lnTo>
                    <a:pt x="2614" y="1493"/>
                  </a:lnTo>
                  <a:lnTo>
                    <a:pt x="2532" y="1451"/>
                  </a:lnTo>
                  <a:lnTo>
                    <a:pt x="2484" y="1431"/>
                  </a:lnTo>
                  <a:lnTo>
                    <a:pt x="2437" y="1431"/>
                  </a:lnTo>
                  <a:lnTo>
                    <a:pt x="2390" y="1437"/>
                  </a:lnTo>
                  <a:lnTo>
                    <a:pt x="2330" y="1437"/>
                  </a:lnTo>
                  <a:lnTo>
                    <a:pt x="2260" y="1424"/>
                  </a:lnTo>
                  <a:lnTo>
                    <a:pt x="2212" y="1403"/>
                  </a:lnTo>
                  <a:lnTo>
                    <a:pt x="2177" y="1382"/>
                  </a:lnTo>
                  <a:lnTo>
                    <a:pt x="2058" y="1355"/>
                  </a:lnTo>
                  <a:lnTo>
                    <a:pt x="1976" y="1375"/>
                  </a:lnTo>
                  <a:lnTo>
                    <a:pt x="1928" y="1382"/>
                  </a:lnTo>
                  <a:lnTo>
                    <a:pt x="1893" y="1375"/>
                  </a:lnTo>
                  <a:lnTo>
                    <a:pt x="1869" y="1368"/>
                  </a:lnTo>
                  <a:lnTo>
                    <a:pt x="1857" y="1361"/>
                  </a:lnTo>
                  <a:lnTo>
                    <a:pt x="1857" y="1348"/>
                  </a:lnTo>
                  <a:lnTo>
                    <a:pt x="1834" y="1320"/>
                  </a:lnTo>
                  <a:lnTo>
                    <a:pt x="1668" y="1182"/>
                  </a:lnTo>
                  <a:lnTo>
                    <a:pt x="1656" y="1140"/>
                  </a:lnTo>
                  <a:lnTo>
                    <a:pt x="1562" y="1120"/>
                  </a:lnTo>
                  <a:lnTo>
                    <a:pt x="1526" y="1099"/>
                  </a:lnTo>
                  <a:lnTo>
                    <a:pt x="1455" y="1085"/>
                  </a:lnTo>
                  <a:lnTo>
                    <a:pt x="1408" y="1085"/>
                  </a:lnTo>
                  <a:lnTo>
                    <a:pt x="1325" y="1078"/>
                  </a:lnTo>
                  <a:lnTo>
                    <a:pt x="1183" y="1051"/>
                  </a:lnTo>
                  <a:lnTo>
                    <a:pt x="1112" y="1051"/>
                  </a:lnTo>
                  <a:lnTo>
                    <a:pt x="959" y="1071"/>
                  </a:lnTo>
                  <a:lnTo>
                    <a:pt x="888" y="1051"/>
                  </a:lnTo>
                  <a:lnTo>
                    <a:pt x="805" y="1044"/>
                  </a:lnTo>
                  <a:lnTo>
                    <a:pt x="769" y="1037"/>
                  </a:lnTo>
                  <a:lnTo>
                    <a:pt x="639" y="1064"/>
                  </a:lnTo>
                  <a:lnTo>
                    <a:pt x="485" y="1099"/>
                  </a:lnTo>
                  <a:lnTo>
                    <a:pt x="450" y="1092"/>
                  </a:lnTo>
                  <a:lnTo>
                    <a:pt x="462" y="1064"/>
                  </a:lnTo>
                  <a:lnTo>
                    <a:pt x="438" y="1058"/>
                  </a:lnTo>
                  <a:lnTo>
                    <a:pt x="415" y="1051"/>
                  </a:lnTo>
                  <a:lnTo>
                    <a:pt x="355" y="1016"/>
                  </a:lnTo>
                  <a:lnTo>
                    <a:pt x="344" y="1002"/>
                  </a:lnTo>
                  <a:lnTo>
                    <a:pt x="332" y="961"/>
                  </a:lnTo>
                  <a:lnTo>
                    <a:pt x="261" y="885"/>
                  </a:lnTo>
                  <a:lnTo>
                    <a:pt x="237" y="823"/>
                  </a:lnTo>
                  <a:lnTo>
                    <a:pt x="202" y="809"/>
                  </a:lnTo>
                  <a:lnTo>
                    <a:pt x="178" y="802"/>
                  </a:lnTo>
                  <a:lnTo>
                    <a:pt x="166" y="788"/>
                  </a:lnTo>
                  <a:lnTo>
                    <a:pt x="178" y="740"/>
                  </a:lnTo>
                  <a:lnTo>
                    <a:pt x="166" y="726"/>
                  </a:lnTo>
                  <a:lnTo>
                    <a:pt x="119" y="719"/>
                  </a:lnTo>
                  <a:lnTo>
                    <a:pt x="131" y="685"/>
                  </a:lnTo>
                  <a:lnTo>
                    <a:pt x="143" y="643"/>
                  </a:lnTo>
                  <a:lnTo>
                    <a:pt x="143" y="602"/>
                  </a:lnTo>
                  <a:lnTo>
                    <a:pt x="119" y="567"/>
                  </a:lnTo>
                  <a:lnTo>
                    <a:pt x="166" y="560"/>
                  </a:lnTo>
                  <a:lnTo>
                    <a:pt x="190" y="533"/>
                  </a:lnTo>
                  <a:lnTo>
                    <a:pt x="178" y="512"/>
                  </a:lnTo>
                  <a:lnTo>
                    <a:pt x="131" y="505"/>
                  </a:lnTo>
                  <a:lnTo>
                    <a:pt x="60" y="498"/>
                  </a:lnTo>
                  <a:lnTo>
                    <a:pt x="36" y="484"/>
                  </a:lnTo>
                  <a:lnTo>
                    <a:pt x="60" y="471"/>
                  </a:lnTo>
                  <a:lnTo>
                    <a:pt x="119" y="457"/>
                  </a:lnTo>
                  <a:lnTo>
                    <a:pt x="48" y="360"/>
                  </a:lnTo>
                  <a:lnTo>
                    <a:pt x="24" y="298"/>
                  </a:lnTo>
                  <a:lnTo>
                    <a:pt x="48" y="270"/>
                  </a:lnTo>
                  <a:lnTo>
                    <a:pt x="83" y="263"/>
                  </a:lnTo>
                  <a:lnTo>
                    <a:pt x="72" y="243"/>
                  </a:lnTo>
                  <a:lnTo>
                    <a:pt x="48" y="222"/>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27;p22">
              <a:extLst>
                <a:ext uri="{FF2B5EF4-FFF2-40B4-BE49-F238E27FC236}">
                  <a16:creationId xmlns:a16="http://schemas.microsoft.com/office/drawing/2014/main" id="{1B4AC04D-A6D0-34BD-8817-C15A67B14B05}"/>
                </a:ext>
              </a:extLst>
            </p:cNvPr>
            <p:cNvSpPr/>
            <p:nvPr/>
          </p:nvSpPr>
          <p:spPr>
            <a:xfrm flipH="1">
              <a:off x="4032667" y="1456840"/>
              <a:ext cx="126808" cy="177862"/>
            </a:xfrm>
            <a:custGeom>
              <a:avLst/>
              <a:gdLst/>
              <a:ahLst/>
              <a:cxnLst/>
              <a:rect l="l" t="t" r="r" b="b"/>
              <a:pathLst>
                <a:path w="2083" h="1866" extrusionOk="0">
                  <a:moveTo>
                    <a:pt x="1" y="760"/>
                  </a:moveTo>
                  <a:lnTo>
                    <a:pt x="12" y="712"/>
                  </a:lnTo>
                  <a:lnTo>
                    <a:pt x="12" y="691"/>
                  </a:lnTo>
                  <a:lnTo>
                    <a:pt x="83" y="594"/>
                  </a:lnTo>
                  <a:lnTo>
                    <a:pt x="83" y="560"/>
                  </a:lnTo>
                  <a:lnTo>
                    <a:pt x="72" y="511"/>
                  </a:lnTo>
                  <a:lnTo>
                    <a:pt x="36" y="470"/>
                  </a:lnTo>
                  <a:lnTo>
                    <a:pt x="12" y="429"/>
                  </a:lnTo>
                  <a:lnTo>
                    <a:pt x="36" y="387"/>
                  </a:lnTo>
                  <a:lnTo>
                    <a:pt x="72" y="360"/>
                  </a:lnTo>
                  <a:lnTo>
                    <a:pt x="107" y="332"/>
                  </a:lnTo>
                  <a:lnTo>
                    <a:pt x="142" y="304"/>
                  </a:lnTo>
                  <a:lnTo>
                    <a:pt x="178" y="215"/>
                  </a:lnTo>
                  <a:lnTo>
                    <a:pt x="202" y="180"/>
                  </a:lnTo>
                  <a:lnTo>
                    <a:pt x="296" y="118"/>
                  </a:lnTo>
                  <a:lnTo>
                    <a:pt x="450" y="35"/>
                  </a:lnTo>
                  <a:lnTo>
                    <a:pt x="485" y="0"/>
                  </a:lnTo>
                  <a:lnTo>
                    <a:pt x="485" y="21"/>
                  </a:lnTo>
                  <a:lnTo>
                    <a:pt x="474" y="63"/>
                  </a:lnTo>
                  <a:lnTo>
                    <a:pt x="545" y="90"/>
                  </a:lnTo>
                  <a:lnTo>
                    <a:pt x="675" y="97"/>
                  </a:lnTo>
                  <a:lnTo>
                    <a:pt x="781" y="97"/>
                  </a:lnTo>
                  <a:lnTo>
                    <a:pt x="781" y="139"/>
                  </a:lnTo>
                  <a:lnTo>
                    <a:pt x="876" y="180"/>
                  </a:lnTo>
                  <a:lnTo>
                    <a:pt x="923" y="215"/>
                  </a:lnTo>
                  <a:lnTo>
                    <a:pt x="994" y="228"/>
                  </a:lnTo>
                  <a:lnTo>
                    <a:pt x="1065" y="235"/>
                  </a:lnTo>
                  <a:lnTo>
                    <a:pt x="1124" y="249"/>
                  </a:lnTo>
                  <a:lnTo>
                    <a:pt x="1160" y="263"/>
                  </a:lnTo>
                  <a:lnTo>
                    <a:pt x="1171" y="277"/>
                  </a:lnTo>
                  <a:lnTo>
                    <a:pt x="1195" y="332"/>
                  </a:lnTo>
                  <a:lnTo>
                    <a:pt x="1207" y="353"/>
                  </a:lnTo>
                  <a:lnTo>
                    <a:pt x="1207" y="394"/>
                  </a:lnTo>
                  <a:lnTo>
                    <a:pt x="1254" y="429"/>
                  </a:lnTo>
                  <a:lnTo>
                    <a:pt x="1337" y="449"/>
                  </a:lnTo>
                  <a:lnTo>
                    <a:pt x="1479" y="470"/>
                  </a:lnTo>
                  <a:lnTo>
                    <a:pt x="1727" y="567"/>
                  </a:lnTo>
                  <a:lnTo>
                    <a:pt x="1763" y="581"/>
                  </a:lnTo>
                  <a:lnTo>
                    <a:pt x="1810" y="581"/>
                  </a:lnTo>
                  <a:lnTo>
                    <a:pt x="1846" y="587"/>
                  </a:lnTo>
                  <a:lnTo>
                    <a:pt x="1893" y="594"/>
                  </a:lnTo>
                  <a:lnTo>
                    <a:pt x="1940" y="629"/>
                  </a:lnTo>
                  <a:lnTo>
                    <a:pt x="1940" y="629"/>
                  </a:lnTo>
                  <a:lnTo>
                    <a:pt x="1928" y="650"/>
                  </a:lnTo>
                  <a:lnTo>
                    <a:pt x="1917" y="705"/>
                  </a:lnTo>
                  <a:lnTo>
                    <a:pt x="1940" y="739"/>
                  </a:lnTo>
                  <a:lnTo>
                    <a:pt x="1940" y="739"/>
                  </a:lnTo>
                  <a:lnTo>
                    <a:pt x="1940" y="753"/>
                  </a:lnTo>
                  <a:lnTo>
                    <a:pt x="1940" y="767"/>
                  </a:lnTo>
                  <a:lnTo>
                    <a:pt x="1928" y="788"/>
                  </a:lnTo>
                  <a:lnTo>
                    <a:pt x="1917" y="802"/>
                  </a:lnTo>
                  <a:lnTo>
                    <a:pt x="1999" y="850"/>
                  </a:lnTo>
                  <a:lnTo>
                    <a:pt x="2023" y="871"/>
                  </a:lnTo>
                  <a:lnTo>
                    <a:pt x="2047" y="871"/>
                  </a:lnTo>
                  <a:lnTo>
                    <a:pt x="2047" y="864"/>
                  </a:lnTo>
                  <a:lnTo>
                    <a:pt x="2047" y="864"/>
                  </a:lnTo>
                  <a:lnTo>
                    <a:pt x="2070" y="884"/>
                  </a:lnTo>
                  <a:lnTo>
                    <a:pt x="2070" y="898"/>
                  </a:lnTo>
                  <a:lnTo>
                    <a:pt x="2082" y="919"/>
                  </a:lnTo>
                  <a:lnTo>
                    <a:pt x="2082" y="926"/>
                  </a:lnTo>
                  <a:lnTo>
                    <a:pt x="2070" y="940"/>
                  </a:lnTo>
                  <a:lnTo>
                    <a:pt x="2047" y="960"/>
                  </a:lnTo>
                  <a:lnTo>
                    <a:pt x="1976" y="995"/>
                  </a:lnTo>
                  <a:lnTo>
                    <a:pt x="1964" y="1002"/>
                  </a:lnTo>
                  <a:lnTo>
                    <a:pt x="1952" y="1016"/>
                  </a:lnTo>
                  <a:lnTo>
                    <a:pt x="1940" y="1029"/>
                  </a:lnTo>
                  <a:lnTo>
                    <a:pt x="1940" y="1043"/>
                  </a:lnTo>
                  <a:lnTo>
                    <a:pt x="1940" y="1092"/>
                  </a:lnTo>
                  <a:lnTo>
                    <a:pt x="1952" y="1112"/>
                  </a:lnTo>
                  <a:lnTo>
                    <a:pt x="1964" y="1119"/>
                  </a:lnTo>
                  <a:lnTo>
                    <a:pt x="1999" y="1133"/>
                  </a:lnTo>
                  <a:lnTo>
                    <a:pt x="2035" y="1147"/>
                  </a:lnTo>
                  <a:lnTo>
                    <a:pt x="2047" y="1181"/>
                  </a:lnTo>
                  <a:lnTo>
                    <a:pt x="2082" y="1257"/>
                  </a:lnTo>
                  <a:lnTo>
                    <a:pt x="2082" y="1264"/>
                  </a:lnTo>
                  <a:lnTo>
                    <a:pt x="2070" y="1299"/>
                  </a:lnTo>
                  <a:lnTo>
                    <a:pt x="2035" y="1333"/>
                  </a:lnTo>
                  <a:lnTo>
                    <a:pt x="2035" y="1340"/>
                  </a:lnTo>
                  <a:lnTo>
                    <a:pt x="2023" y="1354"/>
                  </a:lnTo>
                  <a:lnTo>
                    <a:pt x="1999" y="1361"/>
                  </a:lnTo>
                  <a:lnTo>
                    <a:pt x="1846" y="1368"/>
                  </a:lnTo>
                  <a:lnTo>
                    <a:pt x="1786" y="1375"/>
                  </a:lnTo>
                  <a:lnTo>
                    <a:pt x="1739" y="1389"/>
                  </a:lnTo>
                  <a:lnTo>
                    <a:pt x="1727" y="1389"/>
                  </a:lnTo>
                  <a:lnTo>
                    <a:pt x="1715" y="1402"/>
                  </a:lnTo>
                  <a:lnTo>
                    <a:pt x="1715" y="1409"/>
                  </a:lnTo>
                  <a:lnTo>
                    <a:pt x="1739" y="1437"/>
                  </a:lnTo>
                  <a:lnTo>
                    <a:pt x="1692" y="1458"/>
                  </a:lnTo>
                  <a:lnTo>
                    <a:pt x="1574" y="1561"/>
                  </a:lnTo>
                  <a:lnTo>
                    <a:pt x="1361" y="1534"/>
                  </a:lnTo>
                  <a:lnTo>
                    <a:pt x="1183" y="1630"/>
                  </a:lnTo>
                  <a:lnTo>
                    <a:pt x="1124" y="1637"/>
                  </a:lnTo>
                  <a:lnTo>
                    <a:pt x="1100" y="1644"/>
                  </a:lnTo>
                  <a:lnTo>
                    <a:pt x="1006" y="1692"/>
                  </a:lnTo>
                  <a:lnTo>
                    <a:pt x="828" y="1810"/>
                  </a:lnTo>
                  <a:lnTo>
                    <a:pt x="757" y="1865"/>
                  </a:lnTo>
                  <a:lnTo>
                    <a:pt x="545" y="1630"/>
                  </a:lnTo>
                  <a:lnTo>
                    <a:pt x="485" y="1589"/>
                  </a:lnTo>
                  <a:lnTo>
                    <a:pt x="438" y="1547"/>
                  </a:lnTo>
                  <a:lnTo>
                    <a:pt x="415" y="1499"/>
                  </a:lnTo>
                  <a:lnTo>
                    <a:pt x="403" y="1396"/>
                  </a:lnTo>
                  <a:lnTo>
                    <a:pt x="332" y="1313"/>
                  </a:lnTo>
                  <a:lnTo>
                    <a:pt x="107" y="1223"/>
                  </a:lnTo>
                  <a:lnTo>
                    <a:pt x="36" y="1147"/>
                  </a:lnTo>
                  <a:lnTo>
                    <a:pt x="24" y="1099"/>
                  </a:lnTo>
                  <a:lnTo>
                    <a:pt x="36" y="953"/>
                  </a:lnTo>
                  <a:lnTo>
                    <a:pt x="1" y="760"/>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28;p22">
              <a:extLst>
                <a:ext uri="{FF2B5EF4-FFF2-40B4-BE49-F238E27FC236}">
                  <a16:creationId xmlns:a16="http://schemas.microsoft.com/office/drawing/2014/main" id="{5F905A15-4A18-BF51-91D6-85CAD59A0D94}"/>
                </a:ext>
              </a:extLst>
            </p:cNvPr>
            <p:cNvSpPr/>
            <p:nvPr/>
          </p:nvSpPr>
          <p:spPr>
            <a:xfrm flipH="1">
              <a:off x="4710938" y="2315939"/>
              <a:ext cx="679028" cy="229810"/>
            </a:xfrm>
            <a:custGeom>
              <a:avLst/>
              <a:gdLst/>
              <a:ahLst/>
              <a:cxnLst/>
              <a:rect l="l" t="t" r="r" b="b"/>
              <a:pathLst>
                <a:path w="11154" h="2411" extrusionOk="0">
                  <a:moveTo>
                    <a:pt x="48" y="2196"/>
                  </a:moveTo>
                  <a:lnTo>
                    <a:pt x="166" y="2114"/>
                  </a:lnTo>
                  <a:lnTo>
                    <a:pt x="450" y="1899"/>
                  </a:lnTo>
                  <a:lnTo>
                    <a:pt x="745" y="1685"/>
                  </a:lnTo>
                  <a:lnTo>
                    <a:pt x="1029" y="1471"/>
                  </a:lnTo>
                  <a:lnTo>
                    <a:pt x="1325" y="1257"/>
                  </a:lnTo>
                  <a:lnTo>
                    <a:pt x="1609" y="1043"/>
                  </a:lnTo>
                  <a:lnTo>
                    <a:pt x="1905" y="829"/>
                  </a:lnTo>
                  <a:lnTo>
                    <a:pt x="2188" y="615"/>
                  </a:lnTo>
                  <a:lnTo>
                    <a:pt x="2484" y="401"/>
                  </a:lnTo>
                  <a:lnTo>
                    <a:pt x="2543" y="352"/>
                  </a:lnTo>
                  <a:lnTo>
                    <a:pt x="2673" y="290"/>
                  </a:lnTo>
                  <a:lnTo>
                    <a:pt x="2780" y="270"/>
                  </a:lnTo>
                  <a:lnTo>
                    <a:pt x="2922" y="276"/>
                  </a:lnTo>
                  <a:lnTo>
                    <a:pt x="3064" y="297"/>
                  </a:lnTo>
                  <a:lnTo>
                    <a:pt x="3276" y="366"/>
                  </a:lnTo>
                  <a:lnTo>
                    <a:pt x="3395" y="366"/>
                  </a:lnTo>
                  <a:lnTo>
                    <a:pt x="3797" y="256"/>
                  </a:lnTo>
                  <a:lnTo>
                    <a:pt x="3844" y="242"/>
                  </a:lnTo>
                  <a:lnTo>
                    <a:pt x="3856" y="235"/>
                  </a:lnTo>
                  <a:lnTo>
                    <a:pt x="3880" y="214"/>
                  </a:lnTo>
                  <a:lnTo>
                    <a:pt x="3903" y="207"/>
                  </a:lnTo>
                  <a:lnTo>
                    <a:pt x="3939" y="207"/>
                  </a:lnTo>
                  <a:lnTo>
                    <a:pt x="4022" y="214"/>
                  </a:lnTo>
                  <a:lnTo>
                    <a:pt x="4069" y="214"/>
                  </a:lnTo>
                  <a:lnTo>
                    <a:pt x="4128" y="207"/>
                  </a:lnTo>
                  <a:lnTo>
                    <a:pt x="4163" y="194"/>
                  </a:lnTo>
                  <a:lnTo>
                    <a:pt x="4365" y="49"/>
                  </a:lnTo>
                  <a:lnTo>
                    <a:pt x="4388" y="35"/>
                  </a:lnTo>
                  <a:lnTo>
                    <a:pt x="4447" y="42"/>
                  </a:lnTo>
                  <a:lnTo>
                    <a:pt x="4554" y="62"/>
                  </a:lnTo>
                  <a:lnTo>
                    <a:pt x="4613" y="62"/>
                  </a:lnTo>
                  <a:lnTo>
                    <a:pt x="4743" y="42"/>
                  </a:lnTo>
                  <a:lnTo>
                    <a:pt x="4778" y="35"/>
                  </a:lnTo>
                  <a:lnTo>
                    <a:pt x="4838" y="7"/>
                  </a:lnTo>
                  <a:lnTo>
                    <a:pt x="4861" y="0"/>
                  </a:lnTo>
                  <a:lnTo>
                    <a:pt x="4980" y="0"/>
                  </a:lnTo>
                  <a:lnTo>
                    <a:pt x="5204" y="35"/>
                  </a:lnTo>
                  <a:lnTo>
                    <a:pt x="5370" y="42"/>
                  </a:lnTo>
                  <a:lnTo>
                    <a:pt x="5524" y="69"/>
                  </a:lnTo>
                  <a:lnTo>
                    <a:pt x="5595" y="69"/>
                  </a:lnTo>
                  <a:lnTo>
                    <a:pt x="5630" y="83"/>
                  </a:lnTo>
                  <a:lnTo>
                    <a:pt x="5642" y="104"/>
                  </a:lnTo>
                  <a:lnTo>
                    <a:pt x="5689" y="138"/>
                  </a:lnTo>
                  <a:lnTo>
                    <a:pt x="5855" y="207"/>
                  </a:lnTo>
                  <a:lnTo>
                    <a:pt x="6044" y="249"/>
                  </a:lnTo>
                  <a:lnTo>
                    <a:pt x="6245" y="263"/>
                  </a:lnTo>
                  <a:lnTo>
                    <a:pt x="6517" y="242"/>
                  </a:lnTo>
                  <a:lnTo>
                    <a:pt x="6552" y="256"/>
                  </a:lnTo>
                  <a:lnTo>
                    <a:pt x="6588" y="276"/>
                  </a:lnTo>
                  <a:lnTo>
                    <a:pt x="6635" y="297"/>
                  </a:lnTo>
                  <a:lnTo>
                    <a:pt x="6694" y="311"/>
                  </a:lnTo>
                  <a:lnTo>
                    <a:pt x="6742" y="304"/>
                  </a:lnTo>
                  <a:lnTo>
                    <a:pt x="6765" y="290"/>
                  </a:lnTo>
                  <a:lnTo>
                    <a:pt x="6813" y="276"/>
                  </a:lnTo>
                  <a:lnTo>
                    <a:pt x="7002" y="276"/>
                  </a:lnTo>
                  <a:lnTo>
                    <a:pt x="7049" y="263"/>
                  </a:lnTo>
                  <a:lnTo>
                    <a:pt x="7073" y="235"/>
                  </a:lnTo>
                  <a:lnTo>
                    <a:pt x="7073" y="207"/>
                  </a:lnTo>
                  <a:lnTo>
                    <a:pt x="7085" y="187"/>
                  </a:lnTo>
                  <a:lnTo>
                    <a:pt x="7120" y="166"/>
                  </a:lnTo>
                  <a:lnTo>
                    <a:pt x="7167" y="166"/>
                  </a:lnTo>
                  <a:lnTo>
                    <a:pt x="7333" y="180"/>
                  </a:lnTo>
                  <a:lnTo>
                    <a:pt x="7392" y="180"/>
                  </a:lnTo>
                  <a:lnTo>
                    <a:pt x="7522" y="159"/>
                  </a:lnTo>
                  <a:lnTo>
                    <a:pt x="7581" y="159"/>
                  </a:lnTo>
                  <a:lnTo>
                    <a:pt x="7641" y="166"/>
                  </a:lnTo>
                  <a:lnTo>
                    <a:pt x="7735" y="194"/>
                  </a:lnTo>
                  <a:lnTo>
                    <a:pt x="7782" y="200"/>
                  </a:lnTo>
                  <a:lnTo>
                    <a:pt x="7865" y="159"/>
                  </a:lnTo>
                  <a:lnTo>
                    <a:pt x="7948" y="145"/>
                  </a:lnTo>
                  <a:lnTo>
                    <a:pt x="8019" y="159"/>
                  </a:lnTo>
                  <a:lnTo>
                    <a:pt x="8019" y="166"/>
                  </a:lnTo>
                  <a:lnTo>
                    <a:pt x="8019" y="166"/>
                  </a:lnTo>
                  <a:lnTo>
                    <a:pt x="8090" y="166"/>
                  </a:lnTo>
                  <a:lnTo>
                    <a:pt x="8102" y="159"/>
                  </a:lnTo>
                  <a:lnTo>
                    <a:pt x="8102" y="152"/>
                  </a:lnTo>
                  <a:lnTo>
                    <a:pt x="8114" y="145"/>
                  </a:lnTo>
                  <a:lnTo>
                    <a:pt x="8125" y="131"/>
                  </a:lnTo>
                  <a:lnTo>
                    <a:pt x="8161" y="138"/>
                  </a:lnTo>
                  <a:lnTo>
                    <a:pt x="8220" y="152"/>
                  </a:lnTo>
                  <a:lnTo>
                    <a:pt x="8244" y="159"/>
                  </a:lnTo>
                  <a:lnTo>
                    <a:pt x="8267" y="159"/>
                  </a:lnTo>
                  <a:lnTo>
                    <a:pt x="8315" y="138"/>
                  </a:lnTo>
                  <a:lnTo>
                    <a:pt x="8338" y="125"/>
                  </a:lnTo>
                  <a:lnTo>
                    <a:pt x="8362" y="111"/>
                  </a:lnTo>
                  <a:lnTo>
                    <a:pt x="8492" y="104"/>
                  </a:lnTo>
                  <a:lnTo>
                    <a:pt x="8551" y="111"/>
                  </a:lnTo>
                  <a:lnTo>
                    <a:pt x="8575" y="125"/>
                  </a:lnTo>
                  <a:lnTo>
                    <a:pt x="8551" y="166"/>
                  </a:lnTo>
                  <a:lnTo>
                    <a:pt x="8669" y="145"/>
                  </a:lnTo>
                  <a:lnTo>
                    <a:pt x="8752" y="152"/>
                  </a:lnTo>
                  <a:lnTo>
                    <a:pt x="8847" y="159"/>
                  </a:lnTo>
                  <a:lnTo>
                    <a:pt x="8953" y="159"/>
                  </a:lnTo>
                  <a:lnTo>
                    <a:pt x="8942" y="200"/>
                  </a:lnTo>
                  <a:lnTo>
                    <a:pt x="8965" y="207"/>
                  </a:lnTo>
                  <a:lnTo>
                    <a:pt x="9012" y="207"/>
                  </a:lnTo>
                  <a:lnTo>
                    <a:pt x="9048" y="207"/>
                  </a:lnTo>
                  <a:lnTo>
                    <a:pt x="9095" y="221"/>
                  </a:lnTo>
                  <a:lnTo>
                    <a:pt x="9143" y="242"/>
                  </a:lnTo>
                  <a:lnTo>
                    <a:pt x="9178" y="256"/>
                  </a:lnTo>
                  <a:lnTo>
                    <a:pt x="9237" y="263"/>
                  </a:lnTo>
                  <a:lnTo>
                    <a:pt x="9367" y="256"/>
                  </a:lnTo>
                  <a:lnTo>
                    <a:pt x="9675" y="214"/>
                  </a:lnTo>
                  <a:lnTo>
                    <a:pt x="9687" y="221"/>
                  </a:lnTo>
                  <a:lnTo>
                    <a:pt x="9710" y="276"/>
                  </a:lnTo>
                  <a:lnTo>
                    <a:pt x="9758" y="325"/>
                  </a:lnTo>
                  <a:lnTo>
                    <a:pt x="9899" y="539"/>
                  </a:lnTo>
                  <a:lnTo>
                    <a:pt x="9970" y="622"/>
                  </a:lnTo>
                  <a:lnTo>
                    <a:pt x="10018" y="718"/>
                  </a:lnTo>
                  <a:lnTo>
                    <a:pt x="10089" y="774"/>
                  </a:lnTo>
                  <a:lnTo>
                    <a:pt x="10183" y="794"/>
                  </a:lnTo>
                  <a:lnTo>
                    <a:pt x="10207" y="836"/>
                  </a:lnTo>
                  <a:lnTo>
                    <a:pt x="10302" y="1264"/>
                  </a:lnTo>
                  <a:lnTo>
                    <a:pt x="10337" y="1340"/>
                  </a:lnTo>
                  <a:lnTo>
                    <a:pt x="10373" y="1375"/>
                  </a:lnTo>
                  <a:lnTo>
                    <a:pt x="10420" y="1409"/>
                  </a:lnTo>
                  <a:lnTo>
                    <a:pt x="10479" y="1423"/>
                  </a:lnTo>
                  <a:lnTo>
                    <a:pt x="10538" y="1423"/>
                  </a:lnTo>
                  <a:lnTo>
                    <a:pt x="10585" y="1437"/>
                  </a:lnTo>
                  <a:lnTo>
                    <a:pt x="10621" y="1451"/>
                  </a:lnTo>
                  <a:lnTo>
                    <a:pt x="10645" y="1478"/>
                  </a:lnTo>
                  <a:lnTo>
                    <a:pt x="10692" y="1506"/>
                  </a:lnTo>
                  <a:lnTo>
                    <a:pt x="10716" y="1513"/>
                  </a:lnTo>
                  <a:lnTo>
                    <a:pt x="10751" y="1513"/>
                  </a:lnTo>
                  <a:lnTo>
                    <a:pt x="10775" y="1499"/>
                  </a:lnTo>
                  <a:lnTo>
                    <a:pt x="10787" y="1492"/>
                  </a:lnTo>
                  <a:lnTo>
                    <a:pt x="10810" y="1485"/>
                  </a:lnTo>
                  <a:lnTo>
                    <a:pt x="10834" y="1492"/>
                  </a:lnTo>
                  <a:lnTo>
                    <a:pt x="10857" y="1499"/>
                  </a:lnTo>
                  <a:lnTo>
                    <a:pt x="10893" y="1526"/>
                  </a:lnTo>
                  <a:lnTo>
                    <a:pt x="10917" y="1547"/>
                  </a:lnTo>
                  <a:lnTo>
                    <a:pt x="10917" y="1575"/>
                  </a:lnTo>
                  <a:lnTo>
                    <a:pt x="10952" y="1630"/>
                  </a:lnTo>
                  <a:lnTo>
                    <a:pt x="11047" y="1685"/>
                  </a:lnTo>
                  <a:lnTo>
                    <a:pt x="11141" y="1775"/>
                  </a:lnTo>
                  <a:lnTo>
                    <a:pt x="11153" y="1803"/>
                  </a:lnTo>
                  <a:lnTo>
                    <a:pt x="11153" y="1823"/>
                  </a:lnTo>
                  <a:lnTo>
                    <a:pt x="11141" y="1879"/>
                  </a:lnTo>
                  <a:lnTo>
                    <a:pt x="11059" y="1969"/>
                  </a:lnTo>
                  <a:lnTo>
                    <a:pt x="10905" y="2051"/>
                  </a:lnTo>
                  <a:lnTo>
                    <a:pt x="10810" y="2162"/>
                  </a:lnTo>
                  <a:lnTo>
                    <a:pt x="10751" y="2190"/>
                  </a:lnTo>
                  <a:lnTo>
                    <a:pt x="10692" y="2210"/>
                  </a:lnTo>
                  <a:lnTo>
                    <a:pt x="10538" y="2259"/>
                  </a:lnTo>
                  <a:lnTo>
                    <a:pt x="10420" y="2307"/>
                  </a:lnTo>
                  <a:lnTo>
                    <a:pt x="10313" y="2314"/>
                  </a:lnTo>
                  <a:lnTo>
                    <a:pt x="10254" y="2321"/>
                  </a:lnTo>
                  <a:lnTo>
                    <a:pt x="10041" y="2224"/>
                  </a:lnTo>
                  <a:lnTo>
                    <a:pt x="9829" y="2196"/>
                  </a:lnTo>
                  <a:lnTo>
                    <a:pt x="9616" y="2134"/>
                  </a:lnTo>
                  <a:lnTo>
                    <a:pt x="9533" y="2127"/>
                  </a:lnTo>
                  <a:lnTo>
                    <a:pt x="9462" y="2127"/>
                  </a:lnTo>
                  <a:lnTo>
                    <a:pt x="9391" y="2134"/>
                  </a:lnTo>
                  <a:lnTo>
                    <a:pt x="9273" y="2127"/>
                  </a:lnTo>
                  <a:lnTo>
                    <a:pt x="8859" y="2038"/>
                  </a:lnTo>
                  <a:lnTo>
                    <a:pt x="8752" y="2024"/>
                  </a:lnTo>
                  <a:lnTo>
                    <a:pt x="8468" y="2024"/>
                  </a:lnTo>
                  <a:lnTo>
                    <a:pt x="8386" y="2003"/>
                  </a:lnTo>
                  <a:lnTo>
                    <a:pt x="8327" y="2003"/>
                  </a:lnTo>
                  <a:lnTo>
                    <a:pt x="8291" y="2010"/>
                  </a:lnTo>
                  <a:lnTo>
                    <a:pt x="8185" y="2038"/>
                  </a:lnTo>
                  <a:lnTo>
                    <a:pt x="8125" y="2044"/>
                  </a:lnTo>
                  <a:lnTo>
                    <a:pt x="8007" y="2031"/>
                  </a:lnTo>
                  <a:lnTo>
                    <a:pt x="7948" y="2024"/>
                  </a:lnTo>
                  <a:lnTo>
                    <a:pt x="7865" y="2031"/>
                  </a:lnTo>
                  <a:lnTo>
                    <a:pt x="7759" y="2024"/>
                  </a:lnTo>
                  <a:lnTo>
                    <a:pt x="7617" y="1996"/>
                  </a:lnTo>
                  <a:lnTo>
                    <a:pt x="7558" y="1982"/>
                  </a:lnTo>
                  <a:lnTo>
                    <a:pt x="7499" y="1969"/>
                  </a:lnTo>
                  <a:lnTo>
                    <a:pt x="7428" y="1962"/>
                  </a:lnTo>
                  <a:lnTo>
                    <a:pt x="7309" y="1962"/>
                  </a:lnTo>
                  <a:lnTo>
                    <a:pt x="7167" y="1927"/>
                  </a:lnTo>
                  <a:lnTo>
                    <a:pt x="7073" y="1893"/>
                  </a:lnTo>
                  <a:lnTo>
                    <a:pt x="7037" y="1886"/>
                  </a:lnTo>
                  <a:lnTo>
                    <a:pt x="6990" y="1893"/>
                  </a:lnTo>
                  <a:lnTo>
                    <a:pt x="6931" y="1886"/>
                  </a:lnTo>
                  <a:lnTo>
                    <a:pt x="6860" y="1886"/>
                  </a:lnTo>
                  <a:lnTo>
                    <a:pt x="6789" y="1858"/>
                  </a:lnTo>
                  <a:lnTo>
                    <a:pt x="6659" y="1872"/>
                  </a:lnTo>
                  <a:lnTo>
                    <a:pt x="6541" y="1899"/>
                  </a:lnTo>
                  <a:lnTo>
                    <a:pt x="6458" y="1906"/>
                  </a:lnTo>
                  <a:lnTo>
                    <a:pt x="6245" y="1899"/>
                  </a:lnTo>
                  <a:lnTo>
                    <a:pt x="6115" y="1913"/>
                  </a:lnTo>
                  <a:lnTo>
                    <a:pt x="5843" y="1975"/>
                  </a:lnTo>
                  <a:lnTo>
                    <a:pt x="5476" y="1989"/>
                  </a:lnTo>
                  <a:lnTo>
                    <a:pt x="5441" y="1989"/>
                  </a:lnTo>
                  <a:lnTo>
                    <a:pt x="5346" y="1969"/>
                  </a:lnTo>
                  <a:lnTo>
                    <a:pt x="5275" y="1955"/>
                  </a:lnTo>
                  <a:lnTo>
                    <a:pt x="5192" y="1948"/>
                  </a:lnTo>
                  <a:lnTo>
                    <a:pt x="5121" y="1955"/>
                  </a:lnTo>
                  <a:lnTo>
                    <a:pt x="4980" y="1996"/>
                  </a:lnTo>
                  <a:lnTo>
                    <a:pt x="4956" y="2003"/>
                  </a:lnTo>
                  <a:lnTo>
                    <a:pt x="4743" y="2003"/>
                  </a:lnTo>
                  <a:lnTo>
                    <a:pt x="4447" y="1975"/>
                  </a:lnTo>
                  <a:lnTo>
                    <a:pt x="4246" y="1962"/>
                  </a:lnTo>
                  <a:lnTo>
                    <a:pt x="4104" y="1969"/>
                  </a:lnTo>
                  <a:lnTo>
                    <a:pt x="4022" y="1955"/>
                  </a:lnTo>
                  <a:lnTo>
                    <a:pt x="3868" y="1906"/>
                  </a:lnTo>
                  <a:lnTo>
                    <a:pt x="3608" y="1851"/>
                  </a:lnTo>
                  <a:lnTo>
                    <a:pt x="3501" y="1844"/>
                  </a:lnTo>
                  <a:lnTo>
                    <a:pt x="3430" y="1851"/>
                  </a:lnTo>
                  <a:lnTo>
                    <a:pt x="3312" y="1872"/>
                  </a:lnTo>
                  <a:lnTo>
                    <a:pt x="3253" y="1872"/>
                  </a:lnTo>
                  <a:lnTo>
                    <a:pt x="3146" y="1872"/>
                  </a:lnTo>
                  <a:lnTo>
                    <a:pt x="3040" y="1865"/>
                  </a:lnTo>
                  <a:lnTo>
                    <a:pt x="2910" y="1865"/>
                  </a:lnTo>
                  <a:lnTo>
                    <a:pt x="2803" y="1872"/>
                  </a:lnTo>
                  <a:lnTo>
                    <a:pt x="2756" y="1879"/>
                  </a:lnTo>
                  <a:lnTo>
                    <a:pt x="2626" y="1913"/>
                  </a:lnTo>
                  <a:lnTo>
                    <a:pt x="2590" y="1927"/>
                  </a:lnTo>
                  <a:lnTo>
                    <a:pt x="2555" y="1969"/>
                  </a:lnTo>
                  <a:lnTo>
                    <a:pt x="2520" y="1982"/>
                  </a:lnTo>
                  <a:lnTo>
                    <a:pt x="2401" y="2024"/>
                  </a:lnTo>
                  <a:lnTo>
                    <a:pt x="2378" y="2038"/>
                  </a:lnTo>
                  <a:lnTo>
                    <a:pt x="2354" y="2058"/>
                  </a:lnTo>
                  <a:lnTo>
                    <a:pt x="2342" y="2086"/>
                  </a:lnTo>
                  <a:lnTo>
                    <a:pt x="2330" y="2114"/>
                  </a:lnTo>
                  <a:lnTo>
                    <a:pt x="2271" y="2134"/>
                  </a:lnTo>
                  <a:lnTo>
                    <a:pt x="2023" y="2190"/>
                  </a:lnTo>
                  <a:lnTo>
                    <a:pt x="1940" y="2217"/>
                  </a:lnTo>
                  <a:lnTo>
                    <a:pt x="1857" y="2259"/>
                  </a:lnTo>
                  <a:lnTo>
                    <a:pt x="1822" y="2279"/>
                  </a:lnTo>
                  <a:lnTo>
                    <a:pt x="1810" y="2300"/>
                  </a:lnTo>
                  <a:lnTo>
                    <a:pt x="1810" y="2335"/>
                  </a:lnTo>
                  <a:lnTo>
                    <a:pt x="1751" y="2383"/>
                  </a:lnTo>
                  <a:lnTo>
                    <a:pt x="1621" y="2411"/>
                  </a:lnTo>
                  <a:lnTo>
                    <a:pt x="1585" y="2390"/>
                  </a:lnTo>
                  <a:lnTo>
                    <a:pt x="1479" y="2348"/>
                  </a:lnTo>
                  <a:lnTo>
                    <a:pt x="1349" y="2335"/>
                  </a:lnTo>
                  <a:lnTo>
                    <a:pt x="544" y="2348"/>
                  </a:lnTo>
                  <a:lnTo>
                    <a:pt x="391" y="2335"/>
                  </a:lnTo>
                  <a:lnTo>
                    <a:pt x="0" y="2196"/>
                  </a:lnTo>
                  <a:lnTo>
                    <a:pt x="48" y="219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29;p22">
              <a:extLst>
                <a:ext uri="{FF2B5EF4-FFF2-40B4-BE49-F238E27FC236}">
                  <a16:creationId xmlns:a16="http://schemas.microsoft.com/office/drawing/2014/main" id="{9470488C-77D1-C144-778B-D45EE8899CBD}"/>
                </a:ext>
              </a:extLst>
            </p:cNvPr>
            <p:cNvSpPr/>
            <p:nvPr/>
          </p:nvSpPr>
          <p:spPr>
            <a:xfrm flipH="1">
              <a:off x="3599955" y="1936098"/>
              <a:ext cx="753176" cy="736709"/>
            </a:xfrm>
            <a:custGeom>
              <a:avLst/>
              <a:gdLst/>
              <a:ahLst/>
              <a:cxnLst/>
              <a:rect l="l" t="t" r="r" b="b"/>
              <a:pathLst>
                <a:path w="12372" h="7729" extrusionOk="0">
                  <a:moveTo>
                    <a:pt x="12" y="4075"/>
                  </a:moveTo>
                  <a:lnTo>
                    <a:pt x="47" y="4040"/>
                  </a:lnTo>
                  <a:lnTo>
                    <a:pt x="95" y="4006"/>
                  </a:lnTo>
                  <a:lnTo>
                    <a:pt x="130" y="3971"/>
                  </a:lnTo>
                  <a:lnTo>
                    <a:pt x="154" y="3930"/>
                  </a:lnTo>
                  <a:lnTo>
                    <a:pt x="189" y="3640"/>
                  </a:lnTo>
                  <a:lnTo>
                    <a:pt x="166" y="3543"/>
                  </a:lnTo>
                  <a:lnTo>
                    <a:pt x="166" y="3536"/>
                  </a:lnTo>
                  <a:lnTo>
                    <a:pt x="1396" y="4220"/>
                  </a:lnTo>
                  <a:lnTo>
                    <a:pt x="1467" y="4213"/>
                  </a:lnTo>
                  <a:lnTo>
                    <a:pt x="1573" y="4220"/>
                  </a:lnTo>
                  <a:lnTo>
                    <a:pt x="1644" y="4213"/>
                  </a:lnTo>
                  <a:lnTo>
                    <a:pt x="1739" y="4185"/>
                  </a:lnTo>
                  <a:lnTo>
                    <a:pt x="1786" y="4158"/>
                  </a:lnTo>
                  <a:lnTo>
                    <a:pt x="1798" y="4103"/>
                  </a:lnTo>
                  <a:lnTo>
                    <a:pt x="1810" y="4054"/>
                  </a:lnTo>
                  <a:lnTo>
                    <a:pt x="1857" y="3992"/>
                  </a:lnTo>
                  <a:lnTo>
                    <a:pt x="1881" y="3923"/>
                  </a:lnTo>
                  <a:lnTo>
                    <a:pt x="1952" y="3833"/>
                  </a:lnTo>
                  <a:lnTo>
                    <a:pt x="1975" y="3764"/>
                  </a:lnTo>
                  <a:lnTo>
                    <a:pt x="1975" y="3709"/>
                  </a:lnTo>
                  <a:lnTo>
                    <a:pt x="1940" y="3633"/>
                  </a:lnTo>
                  <a:lnTo>
                    <a:pt x="1940" y="3543"/>
                  </a:lnTo>
                  <a:lnTo>
                    <a:pt x="1952" y="3488"/>
                  </a:lnTo>
                  <a:lnTo>
                    <a:pt x="1940" y="3440"/>
                  </a:lnTo>
                  <a:lnTo>
                    <a:pt x="1916" y="3405"/>
                  </a:lnTo>
                  <a:lnTo>
                    <a:pt x="1833" y="3357"/>
                  </a:lnTo>
                  <a:lnTo>
                    <a:pt x="1798" y="3329"/>
                  </a:lnTo>
                  <a:lnTo>
                    <a:pt x="1774" y="3295"/>
                  </a:lnTo>
                  <a:lnTo>
                    <a:pt x="1751" y="3239"/>
                  </a:lnTo>
                  <a:lnTo>
                    <a:pt x="1821" y="3115"/>
                  </a:lnTo>
                  <a:lnTo>
                    <a:pt x="1975" y="3184"/>
                  </a:lnTo>
                  <a:lnTo>
                    <a:pt x="2023" y="3225"/>
                  </a:lnTo>
                  <a:lnTo>
                    <a:pt x="2082" y="3322"/>
                  </a:lnTo>
                  <a:lnTo>
                    <a:pt x="2129" y="3357"/>
                  </a:lnTo>
                  <a:lnTo>
                    <a:pt x="2224" y="3398"/>
                  </a:lnTo>
                  <a:lnTo>
                    <a:pt x="2295" y="3405"/>
                  </a:lnTo>
                  <a:lnTo>
                    <a:pt x="2366" y="3398"/>
                  </a:lnTo>
                  <a:lnTo>
                    <a:pt x="2448" y="3350"/>
                  </a:lnTo>
                  <a:lnTo>
                    <a:pt x="2578" y="3260"/>
                  </a:lnTo>
                  <a:lnTo>
                    <a:pt x="2649" y="3163"/>
                  </a:lnTo>
                  <a:lnTo>
                    <a:pt x="2673" y="3101"/>
                  </a:lnTo>
                  <a:lnTo>
                    <a:pt x="2673" y="3032"/>
                  </a:lnTo>
                  <a:lnTo>
                    <a:pt x="2614" y="2846"/>
                  </a:lnTo>
                  <a:lnTo>
                    <a:pt x="2567" y="2790"/>
                  </a:lnTo>
                  <a:lnTo>
                    <a:pt x="2484" y="2756"/>
                  </a:lnTo>
                  <a:lnTo>
                    <a:pt x="2401" y="2721"/>
                  </a:lnTo>
                  <a:lnTo>
                    <a:pt x="2330" y="2687"/>
                  </a:lnTo>
                  <a:lnTo>
                    <a:pt x="2271" y="2625"/>
                  </a:lnTo>
                  <a:lnTo>
                    <a:pt x="2271" y="2583"/>
                  </a:lnTo>
                  <a:lnTo>
                    <a:pt x="2283" y="2556"/>
                  </a:lnTo>
                  <a:lnTo>
                    <a:pt x="2330" y="2535"/>
                  </a:lnTo>
                  <a:lnTo>
                    <a:pt x="2377" y="2521"/>
                  </a:lnTo>
                  <a:lnTo>
                    <a:pt x="2425" y="2473"/>
                  </a:lnTo>
                  <a:lnTo>
                    <a:pt x="2460" y="2411"/>
                  </a:lnTo>
                  <a:lnTo>
                    <a:pt x="2496" y="2183"/>
                  </a:lnTo>
                  <a:lnTo>
                    <a:pt x="2543" y="2120"/>
                  </a:lnTo>
                  <a:lnTo>
                    <a:pt x="2578" y="2093"/>
                  </a:lnTo>
                  <a:lnTo>
                    <a:pt x="2649" y="2038"/>
                  </a:lnTo>
                  <a:lnTo>
                    <a:pt x="2720" y="1962"/>
                  </a:lnTo>
                  <a:lnTo>
                    <a:pt x="3619" y="1533"/>
                  </a:lnTo>
                  <a:lnTo>
                    <a:pt x="3690" y="1547"/>
                  </a:lnTo>
                  <a:lnTo>
                    <a:pt x="3749" y="1575"/>
                  </a:lnTo>
                  <a:lnTo>
                    <a:pt x="3820" y="1616"/>
                  </a:lnTo>
                  <a:lnTo>
                    <a:pt x="3915" y="1706"/>
                  </a:lnTo>
                  <a:lnTo>
                    <a:pt x="4033" y="1796"/>
                  </a:lnTo>
                  <a:lnTo>
                    <a:pt x="4246" y="1789"/>
                  </a:lnTo>
                  <a:lnTo>
                    <a:pt x="4317" y="1796"/>
                  </a:lnTo>
                  <a:lnTo>
                    <a:pt x="4376" y="1803"/>
                  </a:lnTo>
                  <a:lnTo>
                    <a:pt x="4435" y="1817"/>
                  </a:lnTo>
                  <a:lnTo>
                    <a:pt x="4483" y="1830"/>
                  </a:lnTo>
                  <a:lnTo>
                    <a:pt x="4530" y="1824"/>
                  </a:lnTo>
                  <a:lnTo>
                    <a:pt x="4601" y="1810"/>
                  </a:lnTo>
                  <a:lnTo>
                    <a:pt x="4684" y="1810"/>
                  </a:lnTo>
                  <a:lnTo>
                    <a:pt x="4967" y="1824"/>
                  </a:lnTo>
                  <a:lnTo>
                    <a:pt x="5074" y="1844"/>
                  </a:lnTo>
                  <a:lnTo>
                    <a:pt x="5121" y="1858"/>
                  </a:lnTo>
                  <a:lnTo>
                    <a:pt x="5204" y="1927"/>
                  </a:lnTo>
                  <a:lnTo>
                    <a:pt x="5251" y="1969"/>
                  </a:lnTo>
                  <a:lnTo>
                    <a:pt x="5488" y="2114"/>
                  </a:lnTo>
                  <a:lnTo>
                    <a:pt x="5630" y="2224"/>
                  </a:lnTo>
                  <a:lnTo>
                    <a:pt x="5736" y="2279"/>
                  </a:lnTo>
                  <a:lnTo>
                    <a:pt x="5937" y="2355"/>
                  </a:lnTo>
                  <a:lnTo>
                    <a:pt x="5996" y="2397"/>
                  </a:lnTo>
                  <a:lnTo>
                    <a:pt x="6126" y="2549"/>
                  </a:lnTo>
                  <a:lnTo>
                    <a:pt x="6221" y="2583"/>
                  </a:lnTo>
                  <a:lnTo>
                    <a:pt x="6292" y="2625"/>
                  </a:lnTo>
                  <a:lnTo>
                    <a:pt x="6339" y="2659"/>
                  </a:lnTo>
                  <a:lnTo>
                    <a:pt x="6410" y="2846"/>
                  </a:lnTo>
                  <a:lnTo>
                    <a:pt x="6505" y="2929"/>
                  </a:lnTo>
                  <a:lnTo>
                    <a:pt x="6576" y="2956"/>
                  </a:lnTo>
                  <a:lnTo>
                    <a:pt x="6718" y="2991"/>
                  </a:lnTo>
                  <a:lnTo>
                    <a:pt x="6943" y="3018"/>
                  </a:lnTo>
                  <a:lnTo>
                    <a:pt x="7073" y="3039"/>
                  </a:lnTo>
                  <a:lnTo>
                    <a:pt x="7191" y="3087"/>
                  </a:lnTo>
                  <a:lnTo>
                    <a:pt x="7463" y="3308"/>
                  </a:lnTo>
                  <a:lnTo>
                    <a:pt x="7475" y="3350"/>
                  </a:lnTo>
                  <a:lnTo>
                    <a:pt x="7475" y="3371"/>
                  </a:lnTo>
                  <a:lnTo>
                    <a:pt x="7522" y="3384"/>
                  </a:lnTo>
                  <a:lnTo>
                    <a:pt x="7569" y="3391"/>
                  </a:lnTo>
                  <a:lnTo>
                    <a:pt x="7936" y="3384"/>
                  </a:lnTo>
                  <a:lnTo>
                    <a:pt x="8196" y="3377"/>
                  </a:lnTo>
                  <a:lnTo>
                    <a:pt x="9627" y="3357"/>
                  </a:lnTo>
                  <a:lnTo>
                    <a:pt x="9734" y="3163"/>
                  </a:lnTo>
                  <a:lnTo>
                    <a:pt x="9970" y="2859"/>
                  </a:lnTo>
                  <a:lnTo>
                    <a:pt x="10006" y="2763"/>
                  </a:lnTo>
                  <a:lnTo>
                    <a:pt x="10006" y="2542"/>
                  </a:lnTo>
                  <a:lnTo>
                    <a:pt x="9864" y="2245"/>
                  </a:lnTo>
                  <a:lnTo>
                    <a:pt x="9722" y="2114"/>
                  </a:lnTo>
                  <a:lnTo>
                    <a:pt x="9675" y="2010"/>
                  </a:lnTo>
                  <a:lnTo>
                    <a:pt x="9663" y="1948"/>
                  </a:lnTo>
                  <a:lnTo>
                    <a:pt x="9675" y="1741"/>
                  </a:lnTo>
                  <a:lnTo>
                    <a:pt x="9604" y="1665"/>
                  </a:lnTo>
                  <a:lnTo>
                    <a:pt x="9485" y="1561"/>
                  </a:lnTo>
                  <a:lnTo>
                    <a:pt x="9284" y="1326"/>
                  </a:lnTo>
                  <a:lnTo>
                    <a:pt x="9107" y="1174"/>
                  </a:lnTo>
                  <a:lnTo>
                    <a:pt x="8906" y="1036"/>
                  </a:lnTo>
                  <a:lnTo>
                    <a:pt x="8882" y="940"/>
                  </a:lnTo>
                  <a:lnTo>
                    <a:pt x="8894" y="843"/>
                  </a:lnTo>
                  <a:lnTo>
                    <a:pt x="8941" y="656"/>
                  </a:lnTo>
                  <a:lnTo>
                    <a:pt x="9012" y="601"/>
                  </a:lnTo>
                  <a:lnTo>
                    <a:pt x="9071" y="546"/>
                  </a:lnTo>
                  <a:lnTo>
                    <a:pt x="9131" y="511"/>
                  </a:lnTo>
                  <a:lnTo>
                    <a:pt x="9332" y="470"/>
                  </a:lnTo>
                  <a:lnTo>
                    <a:pt x="9391" y="442"/>
                  </a:lnTo>
                  <a:lnTo>
                    <a:pt x="9462" y="373"/>
                  </a:lnTo>
                  <a:lnTo>
                    <a:pt x="9556" y="297"/>
                  </a:lnTo>
                  <a:lnTo>
                    <a:pt x="9615" y="111"/>
                  </a:lnTo>
                  <a:lnTo>
                    <a:pt x="9651" y="69"/>
                  </a:lnTo>
                  <a:lnTo>
                    <a:pt x="9746" y="7"/>
                  </a:lnTo>
                  <a:lnTo>
                    <a:pt x="9769" y="0"/>
                  </a:lnTo>
                  <a:lnTo>
                    <a:pt x="9769" y="0"/>
                  </a:lnTo>
                  <a:lnTo>
                    <a:pt x="9793" y="14"/>
                  </a:lnTo>
                  <a:lnTo>
                    <a:pt x="9994" y="90"/>
                  </a:lnTo>
                  <a:lnTo>
                    <a:pt x="10159" y="194"/>
                  </a:lnTo>
                  <a:lnTo>
                    <a:pt x="10207" y="214"/>
                  </a:lnTo>
                  <a:lnTo>
                    <a:pt x="10467" y="270"/>
                  </a:lnTo>
                  <a:lnTo>
                    <a:pt x="10538" y="276"/>
                  </a:lnTo>
                  <a:lnTo>
                    <a:pt x="10538" y="290"/>
                  </a:lnTo>
                  <a:lnTo>
                    <a:pt x="10514" y="290"/>
                  </a:lnTo>
                  <a:lnTo>
                    <a:pt x="10514" y="304"/>
                  </a:lnTo>
                  <a:lnTo>
                    <a:pt x="10550" y="318"/>
                  </a:lnTo>
                  <a:lnTo>
                    <a:pt x="10562" y="339"/>
                  </a:lnTo>
                  <a:lnTo>
                    <a:pt x="10573" y="366"/>
                  </a:lnTo>
                  <a:lnTo>
                    <a:pt x="10573" y="394"/>
                  </a:lnTo>
                  <a:lnTo>
                    <a:pt x="10597" y="408"/>
                  </a:lnTo>
                  <a:lnTo>
                    <a:pt x="10644" y="428"/>
                  </a:lnTo>
                  <a:lnTo>
                    <a:pt x="11011" y="491"/>
                  </a:lnTo>
                  <a:lnTo>
                    <a:pt x="11106" y="491"/>
                  </a:lnTo>
                  <a:lnTo>
                    <a:pt x="11484" y="560"/>
                  </a:lnTo>
                  <a:lnTo>
                    <a:pt x="11531" y="608"/>
                  </a:lnTo>
                  <a:lnTo>
                    <a:pt x="11626" y="677"/>
                  </a:lnTo>
                  <a:lnTo>
                    <a:pt x="11685" y="732"/>
                  </a:lnTo>
                  <a:lnTo>
                    <a:pt x="11638" y="753"/>
                  </a:lnTo>
                  <a:lnTo>
                    <a:pt x="11638" y="739"/>
                  </a:lnTo>
                  <a:lnTo>
                    <a:pt x="11531" y="746"/>
                  </a:lnTo>
                  <a:lnTo>
                    <a:pt x="11389" y="788"/>
                  </a:lnTo>
                  <a:lnTo>
                    <a:pt x="11271" y="836"/>
                  </a:lnTo>
                  <a:lnTo>
                    <a:pt x="11200" y="877"/>
                  </a:lnTo>
                  <a:lnTo>
                    <a:pt x="11177" y="919"/>
                  </a:lnTo>
                  <a:lnTo>
                    <a:pt x="11153" y="960"/>
                  </a:lnTo>
                  <a:lnTo>
                    <a:pt x="11129" y="988"/>
                  </a:lnTo>
                  <a:lnTo>
                    <a:pt x="11082" y="1002"/>
                  </a:lnTo>
                  <a:lnTo>
                    <a:pt x="11035" y="1022"/>
                  </a:lnTo>
                  <a:lnTo>
                    <a:pt x="11011" y="1064"/>
                  </a:lnTo>
                  <a:lnTo>
                    <a:pt x="11011" y="1382"/>
                  </a:lnTo>
                  <a:lnTo>
                    <a:pt x="10987" y="1451"/>
                  </a:lnTo>
                  <a:lnTo>
                    <a:pt x="10940" y="1527"/>
                  </a:lnTo>
                  <a:lnTo>
                    <a:pt x="10928" y="1575"/>
                  </a:lnTo>
                  <a:lnTo>
                    <a:pt x="10975" y="1651"/>
                  </a:lnTo>
                  <a:lnTo>
                    <a:pt x="10975" y="1699"/>
                  </a:lnTo>
                  <a:lnTo>
                    <a:pt x="10952" y="1754"/>
                  </a:lnTo>
                  <a:lnTo>
                    <a:pt x="10940" y="1789"/>
                  </a:lnTo>
                  <a:lnTo>
                    <a:pt x="10916" y="1789"/>
                  </a:lnTo>
                  <a:lnTo>
                    <a:pt x="10928" y="1768"/>
                  </a:lnTo>
                  <a:lnTo>
                    <a:pt x="10928" y="1761"/>
                  </a:lnTo>
                  <a:lnTo>
                    <a:pt x="10928" y="1748"/>
                  </a:lnTo>
                  <a:lnTo>
                    <a:pt x="10916" y="1727"/>
                  </a:lnTo>
                  <a:lnTo>
                    <a:pt x="10869" y="1782"/>
                  </a:lnTo>
                  <a:lnTo>
                    <a:pt x="10857" y="1844"/>
                  </a:lnTo>
                  <a:lnTo>
                    <a:pt x="10881" y="1982"/>
                  </a:lnTo>
                  <a:lnTo>
                    <a:pt x="10893" y="2003"/>
                  </a:lnTo>
                  <a:lnTo>
                    <a:pt x="10928" y="2031"/>
                  </a:lnTo>
                  <a:lnTo>
                    <a:pt x="10940" y="2045"/>
                  </a:lnTo>
                  <a:lnTo>
                    <a:pt x="10928" y="2065"/>
                  </a:lnTo>
                  <a:lnTo>
                    <a:pt x="10928" y="2079"/>
                  </a:lnTo>
                  <a:lnTo>
                    <a:pt x="10928" y="2093"/>
                  </a:lnTo>
                  <a:lnTo>
                    <a:pt x="10940" y="2114"/>
                  </a:lnTo>
                  <a:lnTo>
                    <a:pt x="10964" y="2134"/>
                  </a:lnTo>
                  <a:lnTo>
                    <a:pt x="10999" y="2148"/>
                  </a:lnTo>
                  <a:lnTo>
                    <a:pt x="11046" y="2155"/>
                  </a:lnTo>
                  <a:lnTo>
                    <a:pt x="11094" y="2162"/>
                  </a:lnTo>
                  <a:lnTo>
                    <a:pt x="11330" y="2155"/>
                  </a:lnTo>
                  <a:lnTo>
                    <a:pt x="11531" y="2120"/>
                  </a:lnTo>
                  <a:lnTo>
                    <a:pt x="11638" y="2038"/>
                  </a:lnTo>
                  <a:lnTo>
                    <a:pt x="11567" y="1913"/>
                  </a:lnTo>
                  <a:lnTo>
                    <a:pt x="11579" y="1913"/>
                  </a:lnTo>
                  <a:lnTo>
                    <a:pt x="11590" y="1913"/>
                  </a:lnTo>
                  <a:lnTo>
                    <a:pt x="11590" y="1906"/>
                  </a:lnTo>
                  <a:lnTo>
                    <a:pt x="11590" y="1899"/>
                  </a:lnTo>
                  <a:lnTo>
                    <a:pt x="11543" y="1858"/>
                  </a:lnTo>
                  <a:lnTo>
                    <a:pt x="11449" y="1858"/>
                  </a:lnTo>
                  <a:lnTo>
                    <a:pt x="11342" y="1872"/>
                  </a:lnTo>
                  <a:lnTo>
                    <a:pt x="11248" y="1899"/>
                  </a:lnTo>
                  <a:lnTo>
                    <a:pt x="11271" y="1872"/>
                  </a:lnTo>
                  <a:lnTo>
                    <a:pt x="11307" y="1858"/>
                  </a:lnTo>
                  <a:lnTo>
                    <a:pt x="11354" y="1837"/>
                  </a:lnTo>
                  <a:lnTo>
                    <a:pt x="11378" y="1824"/>
                  </a:lnTo>
                  <a:lnTo>
                    <a:pt x="11342" y="1817"/>
                  </a:lnTo>
                  <a:lnTo>
                    <a:pt x="11318" y="1824"/>
                  </a:lnTo>
                  <a:lnTo>
                    <a:pt x="11295" y="1830"/>
                  </a:lnTo>
                  <a:lnTo>
                    <a:pt x="11271" y="1837"/>
                  </a:lnTo>
                  <a:lnTo>
                    <a:pt x="11271" y="1830"/>
                  </a:lnTo>
                  <a:lnTo>
                    <a:pt x="11271" y="1824"/>
                  </a:lnTo>
                  <a:lnTo>
                    <a:pt x="11271" y="1817"/>
                  </a:lnTo>
                  <a:lnTo>
                    <a:pt x="11295" y="1803"/>
                  </a:lnTo>
                  <a:lnTo>
                    <a:pt x="11318" y="1796"/>
                  </a:lnTo>
                  <a:lnTo>
                    <a:pt x="11354" y="1789"/>
                  </a:lnTo>
                  <a:lnTo>
                    <a:pt x="11354" y="1775"/>
                  </a:lnTo>
                  <a:lnTo>
                    <a:pt x="11224" y="1748"/>
                  </a:lnTo>
                  <a:lnTo>
                    <a:pt x="11224" y="1727"/>
                  </a:lnTo>
                  <a:lnTo>
                    <a:pt x="11259" y="1741"/>
                  </a:lnTo>
                  <a:lnTo>
                    <a:pt x="11271" y="1748"/>
                  </a:lnTo>
                  <a:lnTo>
                    <a:pt x="11307" y="1748"/>
                  </a:lnTo>
                  <a:lnTo>
                    <a:pt x="11307" y="1720"/>
                  </a:lnTo>
                  <a:lnTo>
                    <a:pt x="11295" y="1692"/>
                  </a:lnTo>
                  <a:lnTo>
                    <a:pt x="11271" y="1672"/>
                  </a:lnTo>
                  <a:lnTo>
                    <a:pt x="11248" y="1651"/>
                  </a:lnTo>
                  <a:lnTo>
                    <a:pt x="11484" y="1651"/>
                  </a:lnTo>
                  <a:lnTo>
                    <a:pt x="11496" y="1699"/>
                  </a:lnTo>
                  <a:lnTo>
                    <a:pt x="11579" y="1706"/>
                  </a:lnTo>
                  <a:lnTo>
                    <a:pt x="11673" y="1672"/>
                  </a:lnTo>
                  <a:lnTo>
                    <a:pt x="11697" y="1589"/>
                  </a:lnTo>
                  <a:lnTo>
                    <a:pt x="11673" y="1596"/>
                  </a:lnTo>
                  <a:lnTo>
                    <a:pt x="11638" y="1603"/>
                  </a:lnTo>
                  <a:lnTo>
                    <a:pt x="11614" y="1603"/>
                  </a:lnTo>
                  <a:lnTo>
                    <a:pt x="11614" y="1575"/>
                  </a:lnTo>
                  <a:lnTo>
                    <a:pt x="11579" y="1533"/>
                  </a:lnTo>
                  <a:lnTo>
                    <a:pt x="11590" y="1513"/>
                  </a:lnTo>
                  <a:lnTo>
                    <a:pt x="11638" y="1547"/>
                  </a:lnTo>
                  <a:lnTo>
                    <a:pt x="11638" y="1499"/>
                  </a:lnTo>
                  <a:lnTo>
                    <a:pt x="11697" y="1520"/>
                  </a:lnTo>
                  <a:lnTo>
                    <a:pt x="11744" y="1499"/>
                  </a:lnTo>
                  <a:lnTo>
                    <a:pt x="11780" y="1464"/>
                  </a:lnTo>
                  <a:lnTo>
                    <a:pt x="11780" y="1402"/>
                  </a:lnTo>
                  <a:lnTo>
                    <a:pt x="11756" y="1409"/>
                  </a:lnTo>
                  <a:lnTo>
                    <a:pt x="11744" y="1423"/>
                  </a:lnTo>
                  <a:lnTo>
                    <a:pt x="11721" y="1423"/>
                  </a:lnTo>
                  <a:lnTo>
                    <a:pt x="11721" y="1382"/>
                  </a:lnTo>
                  <a:lnTo>
                    <a:pt x="11744" y="1361"/>
                  </a:lnTo>
                  <a:lnTo>
                    <a:pt x="11780" y="1361"/>
                  </a:lnTo>
                  <a:lnTo>
                    <a:pt x="11803" y="1388"/>
                  </a:lnTo>
                  <a:lnTo>
                    <a:pt x="11839" y="1382"/>
                  </a:lnTo>
                  <a:lnTo>
                    <a:pt x="11839" y="1382"/>
                  </a:lnTo>
                  <a:lnTo>
                    <a:pt x="11827" y="1388"/>
                  </a:lnTo>
                  <a:lnTo>
                    <a:pt x="11792" y="1499"/>
                  </a:lnTo>
                  <a:lnTo>
                    <a:pt x="11756" y="1533"/>
                  </a:lnTo>
                  <a:lnTo>
                    <a:pt x="11744" y="1582"/>
                  </a:lnTo>
                  <a:lnTo>
                    <a:pt x="11709" y="1768"/>
                  </a:lnTo>
                  <a:lnTo>
                    <a:pt x="11732" y="1817"/>
                  </a:lnTo>
                  <a:lnTo>
                    <a:pt x="11768" y="1837"/>
                  </a:lnTo>
                  <a:lnTo>
                    <a:pt x="11780" y="1879"/>
                  </a:lnTo>
                  <a:lnTo>
                    <a:pt x="11851" y="1906"/>
                  </a:lnTo>
                  <a:lnTo>
                    <a:pt x="11874" y="1927"/>
                  </a:lnTo>
                  <a:lnTo>
                    <a:pt x="11898" y="1962"/>
                  </a:lnTo>
                  <a:lnTo>
                    <a:pt x="11969" y="2190"/>
                  </a:lnTo>
                  <a:lnTo>
                    <a:pt x="12028" y="2224"/>
                  </a:lnTo>
                  <a:lnTo>
                    <a:pt x="12087" y="2245"/>
                  </a:lnTo>
                  <a:lnTo>
                    <a:pt x="12158" y="2293"/>
                  </a:lnTo>
                  <a:lnTo>
                    <a:pt x="12253" y="2328"/>
                  </a:lnTo>
                  <a:lnTo>
                    <a:pt x="12347" y="2314"/>
                  </a:lnTo>
                  <a:lnTo>
                    <a:pt x="12347" y="2411"/>
                  </a:lnTo>
                  <a:lnTo>
                    <a:pt x="12347" y="2404"/>
                  </a:lnTo>
                  <a:lnTo>
                    <a:pt x="12336" y="2417"/>
                  </a:lnTo>
                  <a:lnTo>
                    <a:pt x="12324" y="2424"/>
                  </a:lnTo>
                  <a:lnTo>
                    <a:pt x="12324" y="2438"/>
                  </a:lnTo>
                  <a:lnTo>
                    <a:pt x="12336" y="2438"/>
                  </a:lnTo>
                  <a:lnTo>
                    <a:pt x="12347" y="2438"/>
                  </a:lnTo>
                  <a:lnTo>
                    <a:pt x="12359" y="2445"/>
                  </a:lnTo>
                  <a:lnTo>
                    <a:pt x="12371" y="2452"/>
                  </a:lnTo>
                  <a:lnTo>
                    <a:pt x="12347" y="2487"/>
                  </a:lnTo>
                  <a:lnTo>
                    <a:pt x="12312" y="2514"/>
                  </a:lnTo>
                  <a:lnTo>
                    <a:pt x="11815" y="2777"/>
                  </a:lnTo>
                  <a:lnTo>
                    <a:pt x="11425" y="2942"/>
                  </a:lnTo>
                  <a:lnTo>
                    <a:pt x="11023" y="3191"/>
                  </a:lnTo>
                  <a:lnTo>
                    <a:pt x="10715" y="3412"/>
                  </a:lnTo>
                  <a:lnTo>
                    <a:pt x="10644" y="3447"/>
                  </a:lnTo>
                  <a:lnTo>
                    <a:pt x="10538" y="3488"/>
                  </a:lnTo>
                  <a:lnTo>
                    <a:pt x="10408" y="3495"/>
                  </a:lnTo>
                  <a:lnTo>
                    <a:pt x="10349" y="3509"/>
                  </a:lnTo>
                  <a:lnTo>
                    <a:pt x="10313" y="3529"/>
                  </a:lnTo>
                  <a:lnTo>
                    <a:pt x="10148" y="3612"/>
                  </a:lnTo>
                  <a:lnTo>
                    <a:pt x="10088" y="3654"/>
                  </a:lnTo>
                  <a:lnTo>
                    <a:pt x="10018" y="3792"/>
                  </a:lnTo>
                  <a:lnTo>
                    <a:pt x="10006" y="4047"/>
                  </a:lnTo>
                  <a:lnTo>
                    <a:pt x="10018" y="4089"/>
                  </a:lnTo>
                  <a:lnTo>
                    <a:pt x="10029" y="4110"/>
                  </a:lnTo>
                  <a:lnTo>
                    <a:pt x="10159" y="4234"/>
                  </a:lnTo>
                  <a:lnTo>
                    <a:pt x="10242" y="4227"/>
                  </a:lnTo>
                  <a:lnTo>
                    <a:pt x="10301" y="4213"/>
                  </a:lnTo>
                  <a:lnTo>
                    <a:pt x="10361" y="4199"/>
                  </a:lnTo>
                  <a:lnTo>
                    <a:pt x="10680" y="4151"/>
                  </a:lnTo>
                  <a:lnTo>
                    <a:pt x="10763" y="4151"/>
                  </a:lnTo>
                  <a:lnTo>
                    <a:pt x="11011" y="4165"/>
                  </a:lnTo>
                  <a:lnTo>
                    <a:pt x="11117" y="4179"/>
                  </a:lnTo>
                  <a:lnTo>
                    <a:pt x="11188" y="4192"/>
                  </a:lnTo>
                  <a:lnTo>
                    <a:pt x="11248" y="4213"/>
                  </a:lnTo>
                  <a:lnTo>
                    <a:pt x="11259" y="4241"/>
                  </a:lnTo>
                  <a:lnTo>
                    <a:pt x="11248" y="4261"/>
                  </a:lnTo>
                  <a:lnTo>
                    <a:pt x="11236" y="4289"/>
                  </a:lnTo>
                  <a:lnTo>
                    <a:pt x="11224" y="4296"/>
                  </a:lnTo>
                  <a:lnTo>
                    <a:pt x="11200" y="4303"/>
                  </a:lnTo>
                  <a:lnTo>
                    <a:pt x="11177" y="4317"/>
                  </a:lnTo>
                  <a:lnTo>
                    <a:pt x="11153" y="4337"/>
                  </a:lnTo>
                  <a:lnTo>
                    <a:pt x="11129" y="4379"/>
                  </a:lnTo>
                  <a:lnTo>
                    <a:pt x="11117" y="4462"/>
                  </a:lnTo>
                  <a:lnTo>
                    <a:pt x="11129" y="4496"/>
                  </a:lnTo>
                  <a:lnTo>
                    <a:pt x="11165" y="4517"/>
                  </a:lnTo>
                  <a:lnTo>
                    <a:pt x="11212" y="4545"/>
                  </a:lnTo>
                  <a:lnTo>
                    <a:pt x="11224" y="4558"/>
                  </a:lnTo>
                  <a:lnTo>
                    <a:pt x="11259" y="4572"/>
                  </a:lnTo>
                  <a:lnTo>
                    <a:pt x="11449" y="4558"/>
                  </a:lnTo>
                  <a:lnTo>
                    <a:pt x="11567" y="4600"/>
                  </a:lnTo>
                  <a:lnTo>
                    <a:pt x="11614" y="4607"/>
                  </a:lnTo>
                  <a:lnTo>
                    <a:pt x="11732" y="4627"/>
                  </a:lnTo>
                  <a:lnTo>
                    <a:pt x="11792" y="4634"/>
                  </a:lnTo>
                  <a:lnTo>
                    <a:pt x="11780" y="4662"/>
                  </a:lnTo>
                  <a:lnTo>
                    <a:pt x="11780" y="4745"/>
                  </a:lnTo>
                  <a:lnTo>
                    <a:pt x="11768" y="4766"/>
                  </a:lnTo>
                  <a:lnTo>
                    <a:pt x="11709" y="4793"/>
                  </a:lnTo>
                  <a:lnTo>
                    <a:pt x="11697" y="4814"/>
                  </a:lnTo>
                  <a:lnTo>
                    <a:pt x="11709" y="4828"/>
                  </a:lnTo>
                  <a:lnTo>
                    <a:pt x="11780" y="4876"/>
                  </a:lnTo>
                  <a:lnTo>
                    <a:pt x="11744" y="4876"/>
                  </a:lnTo>
                  <a:lnTo>
                    <a:pt x="11709" y="4876"/>
                  </a:lnTo>
                  <a:lnTo>
                    <a:pt x="11685" y="4883"/>
                  </a:lnTo>
                  <a:lnTo>
                    <a:pt x="11673" y="4897"/>
                  </a:lnTo>
                  <a:lnTo>
                    <a:pt x="11661" y="4924"/>
                  </a:lnTo>
                  <a:lnTo>
                    <a:pt x="11650" y="4938"/>
                  </a:lnTo>
                  <a:lnTo>
                    <a:pt x="11626" y="4945"/>
                  </a:lnTo>
                  <a:lnTo>
                    <a:pt x="11590" y="4952"/>
                  </a:lnTo>
                  <a:lnTo>
                    <a:pt x="11590" y="4938"/>
                  </a:lnTo>
                  <a:lnTo>
                    <a:pt x="11567" y="4918"/>
                  </a:lnTo>
                  <a:lnTo>
                    <a:pt x="11531" y="4897"/>
                  </a:lnTo>
                  <a:lnTo>
                    <a:pt x="11508" y="4911"/>
                  </a:lnTo>
                  <a:lnTo>
                    <a:pt x="11520" y="4931"/>
                  </a:lnTo>
                  <a:lnTo>
                    <a:pt x="11531" y="4952"/>
                  </a:lnTo>
                  <a:lnTo>
                    <a:pt x="11543" y="4973"/>
                  </a:lnTo>
                  <a:lnTo>
                    <a:pt x="11508" y="5000"/>
                  </a:lnTo>
                  <a:lnTo>
                    <a:pt x="11484" y="5000"/>
                  </a:lnTo>
                  <a:lnTo>
                    <a:pt x="11401" y="5007"/>
                  </a:lnTo>
                  <a:lnTo>
                    <a:pt x="11378" y="5021"/>
                  </a:lnTo>
                  <a:lnTo>
                    <a:pt x="11389" y="5056"/>
                  </a:lnTo>
                  <a:lnTo>
                    <a:pt x="11413" y="5056"/>
                  </a:lnTo>
                  <a:lnTo>
                    <a:pt x="11437" y="5042"/>
                  </a:lnTo>
                  <a:lnTo>
                    <a:pt x="11460" y="5042"/>
                  </a:lnTo>
                  <a:lnTo>
                    <a:pt x="11496" y="5076"/>
                  </a:lnTo>
                  <a:lnTo>
                    <a:pt x="11496" y="5125"/>
                  </a:lnTo>
                  <a:lnTo>
                    <a:pt x="11484" y="5152"/>
                  </a:lnTo>
                  <a:lnTo>
                    <a:pt x="11437" y="5139"/>
                  </a:lnTo>
                  <a:lnTo>
                    <a:pt x="11378" y="5152"/>
                  </a:lnTo>
                  <a:lnTo>
                    <a:pt x="11342" y="5173"/>
                  </a:lnTo>
                  <a:lnTo>
                    <a:pt x="11330" y="5208"/>
                  </a:lnTo>
                  <a:lnTo>
                    <a:pt x="11330" y="5242"/>
                  </a:lnTo>
                  <a:lnTo>
                    <a:pt x="11283" y="5270"/>
                  </a:lnTo>
                  <a:lnTo>
                    <a:pt x="11259" y="5297"/>
                  </a:lnTo>
                  <a:lnTo>
                    <a:pt x="11224" y="5318"/>
                  </a:lnTo>
                  <a:lnTo>
                    <a:pt x="11177" y="5304"/>
                  </a:lnTo>
                  <a:lnTo>
                    <a:pt x="11082" y="5373"/>
                  </a:lnTo>
                  <a:lnTo>
                    <a:pt x="11082" y="5387"/>
                  </a:lnTo>
                  <a:lnTo>
                    <a:pt x="11117" y="5415"/>
                  </a:lnTo>
                  <a:lnTo>
                    <a:pt x="11141" y="5442"/>
                  </a:lnTo>
                  <a:lnTo>
                    <a:pt x="11129" y="5463"/>
                  </a:lnTo>
                  <a:lnTo>
                    <a:pt x="11070" y="5477"/>
                  </a:lnTo>
                  <a:lnTo>
                    <a:pt x="11082" y="5491"/>
                  </a:lnTo>
                  <a:lnTo>
                    <a:pt x="11094" y="5498"/>
                  </a:lnTo>
                  <a:lnTo>
                    <a:pt x="11117" y="5505"/>
                  </a:lnTo>
                  <a:lnTo>
                    <a:pt x="11153" y="5505"/>
                  </a:lnTo>
                  <a:lnTo>
                    <a:pt x="11117" y="5546"/>
                  </a:lnTo>
                  <a:lnTo>
                    <a:pt x="11082" y="5567"/>
                  </a:lnTo>
                  <a:lnTo>
                    <a:pt x="11082" y="5594"/>
                  </a:lnTo>
                  <a:lnTo>
                    <a:pt x="11117" y="5629"/>
                  </a:lnTo>
                  <a:lnTo>
                    <a:pt x="11106" y="5629"/>
                  </a:lnTo>
                  <a:lnTo>
                    <a:pt x="11070" y="5643"/>
                  </a:lnTo>
                  <a:lnTo>
                    <a:pt x="11094" y="5663"/>
                  </a:lnTo>
                  <a:lnTo>
                    <a:pt x="11117" y="5705"/>
                  </a:lnTo>
                  <a:lnTo>
                    <a:pt x="11129" y="5746"/>
                  </a:lnTo>
                  <a:lnTo>
                    <a:pt x="11117" y="5781"/>
                  </a:lnTo>
                  <a:lnTo>
                    <a:pt x="11094" y="5795"/>
                  </a:lnTo>
                  <a:lnTo>
                    <a:pt x="11058" y="5802"/>
                  </a:lnTo>
                  <a:lnTo>
                    <a:pt x="11035" y="5808"/>
                  </a:lnTo>
                  <a:lnTo>
                    <a:pt x="11011" y="5815"/>
                  </a:lnTo>
                  <a:lnTo>
                    <a:pt x="10999" y="5864"/>
                  </a:lnTo>
                  <a:lnTo>
                    <a:pt x="10987" y="5878"/>
                  </a:lnTo>
                  <a:lnTo>
                    <a:pt x="10881" y="5940"/>
                  </a:lnTo>
                  <a:lnTo>
                    <a:pt x="10845" y="5981"/>
                  </a:lnTo>
                  <a:lnTo>
                    <a:pt x="10834" y="6029"/>
                  </a:lnTo>
                  <a:lnTo>
                    <a:pt x="10798" y="6050"/>
                  </a:lnTo>
                  <a:lnTo>
                    <a:pt x="10798" y="6057"/>
                  </a:lnTo>
                  <a:lnTo>
                    <a:pt x="10751" y="6078"/>
                  </a:lnTo>
                  <a:lnTo>
                    <a:pt x="10644" y="6092"/>
                  </a:lnTo>
                  <a:lnTo>
                    <a:pt x="10550" y="6099"/>
                  </a:lnTo>
                  <a:lnTo>
                    <a:pt x="10242" y="6092"/>
                  </a:lnTo>
                  <a:lnTo>
                    <a:pt x="10077" y="6071"/>
                  </a:lnTo>
                  <a:lnTo>
                    <a:pt x="9864" y="6064"/>
                  </a:lnTo>
                  <a:lnTo>
                    <a:pt x="9675" y="6050"/>
                  </a:lnTo>
                  <a:lnTo>
                    <a:pt x="9556" y="6036"/>
                  </a:lnTo>
                  <a:lnTo>
                    <a:pt x="9403" y="6023"/>
                  </a:lnTo>
                  <a:lnTo>
                    <a:pt x="9261" y="6023"/>
                  </a:lnTo>
                  <a:lnTo>
                    <a:pt x="9131" y="6036"/>
                  </a:lnTo>
                  <a:lnTo>
                    <a:pt x="9060" y="6064"/>
                  </a:lnTo>
                  <a:lnTo>
                    <a:pt x="9024" y="6105"/>
                  </a:lnTo>
                  <a:lnTo>
                    <a:pt x="8989" y="6237"/>
                  </a:lnTo>
                  <a:lnTo>
                    <a:pt x="8894" y="6382"/>
                  </a:lnTo>
                  <a:lnTo>
                    <a:pt x="8788" y="6458"/>
                  </a:lnTo>
                  <a:lnTo>
                    <a:pt x="8693" y="6485"/>
                  </a:lnTo>
                  <a:lnTo>
                    <a:pt x="8598" y="6485"/>
                  </a:lnTo>
                  <a:lnTo>
                    <a:pt x="8492" y="6513"/>
                  </a:lnTo>
                  <a:lnTo>
                    <a:pt x="8468" y="6617"/>
                  </a:lnTo>
                  <a:lnTo>
                    <a:pt x="8575" y="6768"/>
                  </a:lnTo>
                  <a:lnTo>
                    <a:pt x="8586" y="6824"/>
                  </a:lnTo>
                  <a:lnTo>
                    <a:pt x="8563" y="6879"/>
                  </a:lnTo>
                  <a:lnTo>
                    <a:pt x="8539" y="6934"/>
                  </a:lnTo>
                  <a:lnTo>
                    <a:pt x="8433" y="7038"/>
                  </a:lnTo>
                  <a:lnTo>
                    <a:pt x="8409" y="7065"/>
                  </a:lnTo>
                  <a:lnTo>
                    <a:pt x="8397" y="7128"/>
                  </a:lnTo>
                  <a:lnTo>
                    <a:pt x="8433" y="7217"/>
                  </a:lnTo>
                  <a:lnTo>
                    <a:pt x="8445" y="7259"/>
                  </a:lnTo>
                  <a:lnTo>
                    <a:pt x="8409" y="7300"/>
                  </a:lnTo>
                  <a:lnTo>
                    <a:pt x="8385" y="7314"/>
                  </a:lnTo>
                  <a:lnTo>
                    <a:pt x="8232" y="7404"/>
                  </a:lnTo>
                  <a:lnTo>
                    <a:pt x="8125" y="7438"/>
                  </a:lnTo>
                  <a:lnTo>
                    <a:pt x="8078" y="7487"/>
                  </a:lnTo>
                  <a:lnTo>
                    <a:pt x="8007" y="7528"/>
                  </a:lnTo>
                  <a:lnTo>
                    <a:pt x="7924" y="7563"/>
                  </a:lnTo>
                  <a:lnTo>
                    <a:pt x="7782" y="7590"/>
                  </a:lnTo>
                  <a:lnTo>
                    <a:pt x="7605" y="7604"/>
                  </a:lnTo>
                  <a:lnTo>
                    <a:pt x="7522" y="7604"/>
                  </a:lnTo>
                  <a:lnTo>
                    <a:pt x="7321" y="7556"/>
                  </a:lnTo>
                  <a:lnTo>
                    <a:pt x="7073" y="7452"/>
                  </a:lnTo>
                  <a:lnTo>
                    <a:pt x="7013" y="7445"/>
                  </a:lnTo>
                  <a:lnTo>
                    <a:pt x="6966" y="7473"/>
                  </a:lnTo>
                  <a:lnTo>
                    <a:pt x="6919" y="7487"/>
                  </a:lnTo>
                  <a:lnTo>
                    <a:pt x="6872" y="7514"/>
                  </a:lnTo>
                  <a:lnTo>
                    <a:pt x="6836" y="7521"/>
                  </a:lnTo>
                  <a:lnTo>
                    <a:pt x="6753" y="7514"/>
                  </a:lnTo>
                  <a:lnTo>
                    <a:pt x="6682" y="7521"/>
                  </a:lnTo>
                  <a:lnTo>
                    <a:pt x="6588" y="7521"/>
                  </a:lnTo>
                  <a:lnTo>
                    <a:pt x="6540" y="7528"/>
                  </a:lnTo>
                  <a:lnTo>
                    <a:pt x="6481" y="7535"/>
                  </a:lnTo>
                  <a:lnTo>
                    <a:pt x="6469" y="7480"/>
                  </a:lnTo>
                  <a:lnTo>
                    <a:pt x="6469" y="7438"/>
                  </a:lnTo>
                  <a:lnTo>
                    <a:pt x="6469" y="7390"/>
                  </a:lnTo>
                  <a:lnTo>
                    <a:pt x="6529" y="7273"/>
                  </a:lnTo>
                  <a:lnTo>
                    <a:pt x="6529" y="7238"/>
                  </a:lnTo>
                  <a:lnTo>
                    <a:pt x="6517" y="7169"/>
                  </a:lnTo>
                  <a:lnTo>
                    <a:pt x="6564" y="7155"/>
                  </a:lnTo>
                  <a:lnTo>
                    <a:pt x="6588" y="7128"/>
                  </a:lnTo>
                  <a:lnTo>
                    <a:pt x="6588" y="7059"/>
                  </a:lnTo>
                  <a:lnTo>
                    <a:pt x="6588" y="7052"/>
                  </a:lnTo>
                  <a:lnTo>
                    <a:pt x="6540" y="7052"/>
                  </a:lnTo>
                  <a:lnTo>
                    <a:pt x="6422" y="7079"/>
                  </a:lnTo>
                  <a:lnTo>
                    <a:pt x="6375" y="7079"/>
                  </a:lnTo>
                  <a:lnTo>
                    <a:pt x="6328" y="7107"/>
                  </a:lnTo>
                  <a:lnTo>
                    <a:pt x="6328" y="7114"/>
                  </a:lnTo>
                  <a:lnTo>
                    <a:pt x="6316" y="7121"/>
                  </a:lnTo>
                  <a:lnTo>
                    <a:pt x="6316" y="7128"/>
                  </a:lnTo>
                  <a:lnTo>
                    <a:pt x="6316" y="7134"/>
                  </a:lnTo>
                  <a:lnTo>
                    <a:pt x="6292" y="7148"/>
                  </a:lnTo>
                  <a:lnTo>
                    <a:pt x="6280" y="7155"/>
                  </a:lnTo>
                  <a:lnTo>
                    <a:pt x="6126" y="7190"/>
                  </a:lnTo>
                  <a:lnTo>
                    <a:pt x="6103" y="7197"/>
                  </a:lnTo>
                  <a:lnTo>
                    <a:pt x="6067" y="7197"/>
                  </a:lnTo>
                  <a:lnTo>
                    <a:pt x="6044" y="7197"/>
                  </a:lnTo>
                  <a:lnTo>
                    <a:pt x="5878" y="7141"/>
                  </a:lnTo>
                  <a:lnTo>
                    <a:pt x="5831" y="7155"/>
                  </a:lnTo>
                  <a:lnTo>
                    <a:pt x="5819" y="7162"/>
                  </a:lnTo>
                  <a:lnTo>
                    <a:pt x="5807" y="7169"/>
                  </a:lnTo>
                  <a:lnTo>
                    <a:pt x="5772" y="7176"/>
                  </a:lnTo>
                  <a:lnTo>
                    <a:pt x="5724" y="7190"/>
                  </a:lnTo>
                  <a:lnTo>
                    <a:pt x="5701" y="7204"/>
                  </a:lnTo>
                  <a:lnTo>
                    <a:pt x="5689" y="7224"/>
                  </a:lnTo>
                  <a:lnTo>
                    <a:pt x="5689" y="7266"/>
                  </a:lnTo>
                  <a:lnTo>
                    <a:pt x="5701" y="7286"/>
                  </a:lnTo>
                  <a:lnTo>
                    <a:pt x="5689" y="7314"/>
                  </a:lnTo>
                  <a:lnTo>
                    <a:pt x="5653" y="7335"/>
                  </a:lnTo>
                  <a:lnTo>
                    <a:pt x="5630" y="7349"/>
                  </a:lnTo>
                  <a:lnTo>
                    <a:pt x="5594" y="7349"/>
                  </a:lnTo>
                  <a:lnTo>
                    <a:pt x="5571" y="7362"/>
                  </a:lnTo>
                  <a:lnTo>
                    <a:pt x="5547" y="7383"/>
                  </a:lnTo>
                  <a:lnTo>
                    <a:pt x="5452" y="7542"/>
                  </a:lnTo>
                  <a:lnTo>
                    <a:pt x="5452" y="7563"/>
                  </a:lnTo>
                  <a:lnTo>
                    <a:pt x="5452" y="7576"/>
                  </a:lnTo>
                  <a:lnTo>
                    <a:pt x="5464" y="7659"/>
                  </a:lnTo>
                  <a:lnTo>
                    <a:pt x="5358" y="7639"/>
                  </a:lnTo>
                  <a:lnTo>
                    <a:pt x="5299" y="7728"/>
                  </a:lnTo>
                  <a:lnTo>
                    <a:pt x="5287" y="7722"/>
                  </a:lnTo>
                  <a:lnTo>
                    <a:pt x="5263" y="7722"/>
                  </a:lnTo>
                  <a:lnTo>
                    <a:pt x="5216" y="7680"/>
                  </a:lnTo>
                  <a:lnTo>
                    <a:pt x="5204" y="7666"/>
                  </a:lnTo>
                  <a:lnTo>
                    <a:pt x="5192" y="7652"/>
                  </a:lnTo>
                  <a:lnTo>
                    <a:pt x="5168" y="7646"/>
                  </a:lnTo>
                  <a:lnTo>
                    <a:pt x="5133" y="7604"/>
                  </a:lnTo>
                  <a:lnTo>
                    <a:pt x="5109" y="7590"/>
                  </a:lnTo>
                  <a:lnTo>
                    <a:pt x="5074" y="7570"/>
                  </a:lnTo>
                  <a:lnTo>
                    <a:pt x="4991" y="7542"/>
                  </a:lnTo>
                  <a:lnTo>
                    <a:pt x="4944" y="7528"/>
                  </a:lnTo>
                  <a:lnTo>
                    <a:pt x="4908" y="7521"/>
                  </a:lnTo>
                  <a:lnTo>
                    <a:pt x="4885" y="7514"/>
                  </a:lnTo>
                  <a:lnTo>
                    <a:pt x="4790" y="7507"/>
                  </a:lnTo>
                  <a:lnTo>
                    <a:pt x="4778" y="7507"/>
                  </a:lnTo>
                  <a:lnTo>
                    <a:pt x="4766" y="7501"/>
                  </a:lnTo>
                  <a:lnTo>
                    <a:pt x="4755" y="7480"/>
                  </a:lnTo>
                  <a:lnTo>
                    <a:pt x="4636" y="7397"/>
                  </a:lnTo>
                  <a:lnTo>
                    <a:pt x="4601" y="7362"/>
                  </a:lnTo>
                  <a:lnTo>
                    <a:pt x="4601" y="7355"/>
                  </a:lnTo>
                  <a:lnTo>
                    <a:pt x="4601" y="7342"/>
                  </a:lnTo>
                  <a:lnTo>
                    <a:pt x="4613" y="7280"/>
                  </a:lnTo>
                  <a:lnTo>
                    <a:pt x="4601" y="7217"/>
                  </a:lnTo>
                  <a:lnTo>
                    <a:pt x="4459" y="7210"/>
                  </a:lnTo>
                  <a:lnTo>
                    <a:pt x="4376" y="7197"/>
                  </a:lnTo>
                  <a:lnTo>
                    <a:pt x="4329" y="7183"/>
                  </a:lnTo>
                  <a:lnTo>
                    <a:pt x="4305" y="7169"/>
                  </a:lnTo>
                  <a:lnTo>
                    <a:pt x="4281" y="7162"/>
                  </a:lnTo>
                  <a:lnTo>
                    <a:pt x="4270" y="7148"/>
                  </a:lnTo>
                  <a:lnTo>
                    <a:pt x="4258" y="7134"/>
                  </a:lnTo>
                  <a:lnTo>
                    <a:pt x="4234" y="7121"/>
                  </a:lnTo>
                  <a:lnTo>
                    <a:pt x="4211" y="7100"/>
                  </a:lnTo>
                  <a:lnTo>
                    <a:pt x="3974" y="7059"/>
                  </a:lnTo>
                  <a:lnTo>
                    <a:pt x="3832" y="7038"/>
                  </a:lnTo>
                  <a:lnTo>
                    <a:pt x="3737" y="7031"/>
                  </a:lnTo>
                  <a:lnTo>
                    <a:pt x="3666" y="7045"/>
                  </a:lnTo>
                  <a:lnTo>
                    <a:pt x="3643" y="7052"/>
                  </a:lnTo>
                  <a:lnTo>
                    <a:pt x="3631" y="7059"/>
                  </a:lnTo>
                  <a:lnTo>
                    <a:pt x="3596" y="7079"/>
                  </a:lnTo>
                  <a:lnTo>
                    <a:pt x="3442" y="7141"/>
                  </a:lnTo>
                  <a:lnTo>
                    <a:pt x="3394" y="7155"/>
                  </a:lnTo>
                  <a:lnTo>
                    <a:pt x="3264" y="7128"/>
                  </a:lnTo>
                  <a:lnTo>
                    <a:pt x="3217" y="7079"/>
                  </a:lnTo>
                  <a:lnTo>
                    <a:pt x="3205" y="7031"/>
                  </a:lnTo>
                  <a:lnTo>
                    <a:pt x="3193" y="7003"/>
                  </a:lnTo>
                  <a:lnTo>
                    <a:pt x="3170" y="6989"/>
                  </a:lnTo>
                  <a:lnTo>
                    <a:pt x="3170" y="6976"/>
                  </a:lnTo>
                  <a:lnTo>
                    <a:pt x="3158" y="6969"/>
                  </a:lnTo>
                  <a:lnTo>
                    <a:pt x="3146" y="6962"/>
                  </a:lnTo>
                  <a:lnTo>
                    <a:pt x="3122" y="6955"/>
                  </a:lnTo>
                  <a:lnTo>
                    <a:pt x="3099" y="6955"/>
                  </a:lnTo>
                  <a:lnTo>
                    <a:pt x="3063" y="6955"/>
                  </a:lnTo>
                  <a:lnTo>
                    <a:pt x="3051" y="6955"/>
                  </a:lnTo>
                  <a:lnTo>
                    <a:pt x="3040" y="6955"/>
                  </a:lnTo>
                  <a:lnTo>
                    <a:pt x="3004" y="6976"/>
                  </a:lnTo>
                  <a:lnTo>
                    <a:pt x="2992" y="6983"/>
                  </a:lnTo>
                  <a:lnTo>
                    <a:pt x="2957" y="6969"/>
                  </a:lnTo>
                  <a:lnTo>
                    <a:pt x="2910" y="6907"/>
                  </a:lnTo>
                  <a:lnTo>
                    <a:pt x="2874" y="6768"/>
                  </a:lnTo>
                  <a:lnTo>
                    <a:pt x="2850" y="6734"/>
                  </a:lnTo>
                  <a:lnTo>
                    <a:pt x="2803" y="6699"/>
                  </a:lnTo>
                  <a:lnTo>
                    <a:pt x="2744" y="6672"/>
                  </a:lnTo>
                  <a:lnTo>
                    <a:pt x="2697" y="6658"/>
                  </a:lnTo>
                  <a:lnTo>
                    <a:pt x="2685" y="6637"/>
                  </a:lnTo>
                  <a:lnTo>
                    <a:pt x="2744" y="6547"/>
                  </a:lnTo>
                  <a:lnTo>
                    <a:pt x="2744" y="6506"/>
                  </a:lnTo>
                  <a:lnTo>
                    <a:pt x="2720" y="6499"/>
                  </a:lnTo>
                  <a:lnTo>
                    <a:pt x="2649" y="6478"/>
                  </a:lnTo>
                  <a:lnTo>
                    <a:pt x="2638" y="6471"/>
                  </a:lnTo>
                  <a:lnTo>
                    <a:pt x="2626" y="6451"/>
                  </a:lnTo>
                  <a:lnTo>
                    <a:pt x="2626" y="6437"/>
                  </a:lnTo>
                  <a:lnTo>
                    <a:pt x="2626" y="6423"/>
                  </a:lnTo>
                  <a:lnTo>
                    <a:pt x="2638" y="6402"/>
                  </a:lnTo>
                  <a:lnTo>
                    <a:pt x="2626" y="6313"/>
                  </a:lnTo>
                  <a:lnTo>
                    <a:pt x="2638" y="6278"/>
                  </a:lnTo>
                  <a:lnTo>
                    <a:pt x="2661" y="6244"/>
                  </a:lnTo>
                  <a:lnTo>
                    <a:pt x="2720" y="6209"/>
                  </a:lnTo>
                  <a:lnTo>
                    <a:pt x="2732" y="6188"/>
                  </a:lnTo>
                  <a:lnTo>
                    <a:pt x="2744" y="6154"/>
                  </a:lnTo>
                  <a:lnTo>
                    <a:pt x="2720" y="6119"/>
                  </a:lnTo>
                  <a:lnTo>
                    <a:pt x="2673" y="6071"/>
                  </a:lnTo>
                  <a:lnTo>
                    <a:pt x="2649" y="5974"/>
                  </a:lnTo>
                  <a:lnTo>
                    <a:pt x="2590" y="5919"/>
                  </a:lnTo>
                  <a:lnTo>
                    <a:pt x="2519" y="5871"/>
                  </a:lnTo>
                  <a:lnTo>
                    <a:pt x="2413" y="5822"/>
                  </a:lnTo>
                  <a:lnTo>
                    <a:pt x="2283" y="5767"/>
                  </a:lnTo>
                  <a:lnTo>
                    <a:pt x="2188" y="5712"/>
                  </a:lnTo>
                  <a:lnTo>
                    <a:pt x="2011" y="5553"/>
                  </a:lnTo>
                  <a:lnTo>
                    <a:pt x="1963" y="5560"/>
                  </a:lnTo>
                  <a:lnTo>
                    <a:pt x="1928" y="5553"/>
                  </a:lnTo>
                  <a:lnTo>
                    <a:pt x="1892" y="5532"/>
                  </a:lnTo>
                  <a:lnTo>
                    <a:pt x="1881" y="5505"/>
                  </a:lnTo>
                  <a:lnTo>
                    <a:pt x="1881" y="5484"/>
                  </a:lnTo>
                  <a:lnTo>
                    <a:pt x="1904" y="5456"/>
                  </a:lnTo>
                  <a:lnTo>
                    <a:pt x="1975" y="5422"/>
                  </a:lnTo>
                  <a:lnTo>
                    <a:pt x="1975" y="5387"/>
                  </a:lnTo>
                  <a:lnTo>
                    <a:pt x="1987" y="5187"/>
                  </a:lnTo>
                  <a:lnTo>
                    <a:pt x="1987" y="5166"/>
                  </a:lnTo>
                  <a:lnTo>
                    <a:pt x="1940" y="5104"/>
                  </a:lnTo>
                  <a:lnTo>
                    <a:pt x="1928" y="5083"/>
                  </a:lnTo>
                  <a:lnTo>
                    <a:pt x="1904" y="5049"/>
                  </a:lnTo>
                  <a:lnTo>
                    <a:pt x="1845" y="5042"/>
                  </a:lnTo>
                  <a:lnTo>
                    <a:pt x="1691" y="5028"/>
                  </a:lnTo>
                  <a:lnTo>
                    <a:pt x="1549" y="4987"/>
                  </a:lnTo>
                  <a:lnTo>
                    <a:pt x="840" y="4683"/>
                  </a:lnTo>
                  <a:lnTo>
                    <a:pt x="793" y="4641"/>
                  </a:lnTo>
                  <a:lnTo>
                    <a:pt x="674" y="4503"/>
                  </a:lnTo>
                  <a:lnTo>
                    <a:pt x="509" y="4406"/>
                  </a:lnTo>
                  <a:lnTo>
                    <a:pt x="485" y="4372"/>
                  </a:lnTo>
                  <a:lnTo>
                    <a:pt x="450" y="4358"/>
                  </a:lnTo>
                  <a:lnTo>
                    <a:pt x="142" y="4268"/>
                  </a:lnTo>
                  <a:lnTo>
                    <a:pt x="47" y="4227"/>
                  </a:lnTo>
                  <a:lnTo>
                    <a:pt x="0" y="4165"/>
                  </a:lnTo>
                  <a:lnTo>
                    <a:pt x="12" y="4075"/>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30;p22">
              <a:extLst>
                <a:ext uri="{FF2B5EF4-FFF2-40B4-BE49-F238E27FC236}">
                  <a16:creationId xmlns:a16="http://schemas.microsoft.com/office/drawing/2014/main" id="{F65AC8A4-E68B-E831-8E86-3FD57744BDB2}"/>
                </a:ext>
              </a:extLst>
            </p:cNvPr>
            <p:cNvSpPr/>
            <p:nvPr/>
          </p:nvSpPr>
          <p:spPr>
            <a:xfrm flipH="1">
              <a:off x="4230736" y="3801658"/>
              <a:ext cx="1162091" cy="930299"/>
            </a:xfrm>
            <a:custGeom>
              <a:avLst/>
              <a:gdLst/>
              <a:ahLst/>
              <a:cxnLst/>
              <a:rect l="l" t="t" r="r" b="b"/>
              <a:pathLst>
                <a:path w="19089" h="9760" extrusionOk="0">
                  <a:moveTo>
                    <a:pt x="59" y="3364"/>
                  </a:moveTo>
                  <a:lnTo>
                    <a:pt x="0" y="3164"/>
                  </a:lnTo>
                  <a:lnTo>
                    <a:pt x="12" y="3060"/>
                  </a:lnTo>
                  <a:lnTo>
                    <a:pt x="12" y="3060"/>
                  </a:lnTo>
                  <a:lnTo>
                    <a:pt x="142" y="2971"/>
                  </a:lnTo>
                  <a:lnTo>
                    <a:pt x="154" y="2943"/>
                  </a:lnTo>
                  <a:lnTo>
                    <a:pt x="177" y="2929"/>
                  </a:lnTo>
                  <a:lnTo>
                    <a:pt x="225" y="2922"/>
                  </a:lnTo>
                  <a:lnTo>
                    <a:pt x="237" y="2915"/>
                  </a:lnTo>
                  <a:lnTo>
                    <a:pt x="296" y="2915"/>
                  </a:lnTo>
                  <a:lnTo>
                    <a:pt x="556" y="2832"/>
                  </a:lnTo>
                  <a:lnTo>
                    <a:pt x="615" y="2832"/>
                  </a:lnTo>
                  <a:lnTo>
                    <a:pt x="816" y="2895"/>
                  </a:lnTo>
                  <a:lnTo>
                    <a:pt x="852" y="2901"/>
                  </a:lnTo>
                  <a:lnTo>
                    <a:pt x="887" y="2888"/>
                  </a:lnTo>
                  <a:lnTo>
                    <a:pt x="923" y="2846"/>
                  </a:lnTo>
                  <a:lnTo>
                    <a:pt x="923" y="2798"/>
                  </a:lnTo>
                  <a:lnTo>
                    <a:pt x="911" y="2763"/>
                  </a:lnTo>
                  <a:lnTo>
                    <a:pt x="875" y="2729"/>
                  </a:lnTo>
                  <a:lnTo>
                    <a:pt x="863" y="2687"/>
                  </a:lnTo>
                  <a:lnTo>
                    <a:pt x="887" y="2653"/>
                  </a:lnTo>
                  <a:lnTo>
                    <a:pt x="934" y="2618"/>
                  </a:lnTo>
                  <a:lnTo>
                    <a:pt x="1088" y="2535"/>
                  </a:lnTo>
                  <a:lnTo>
                    <a:pt x="1135" y="2515"/>
                  </a:lnTo>
                  <a:lnTo>
                    <a:pt x="1195" y="2508"/>
                  </a:lnTo>
                  <a:lnTo>
                    <a:pt x="1254" y="2522"/>
                  </a:lnTo>
                  <a:lnTo>
                    <a:pt x="1289" y="2542"/>
                  </a:lnTo>
                  <a:lnTo>
                    <a:pt x="1313" y="2604"/>
                  </a:lnTo>
                  <a:lnTo>
                    <a:pt x="1360" y="2625"/>
                  </a:lnTo>
                  <a:lnTo>
                    <a:pt x="1443" y="2625"/>
                  </a:lnTo>
                  <a:lnTo>
                    <a:pt x="1609" y="2584"/>
                  </a:lnTo>
                  <a:lnTo>
                    <a:pt x="1703" y="2584"/>
                  </a:lnTo>
                  <a:lnTo>
                    <a:pt x="1762" y="2604"/>
                  </a:lnTo>
                  <a:lnTo>
                    <a:pt x="1821" y="2632"/>
                  </a:lnTo>
                  <a:lnTo>
                    <a:pt x="1881" y="2653"/>
                  </a:lnTo>
                  <a:lnTo>
                    <a:pt x="1963" y="2653"/>
                  </a:lnTo>
                  <a:lnTo>
                    <a:pt x="2022" y="2625"/>
                  </a:lnTo>
                  <a:lnTo>
                    <a:pt x="2022" y="2591"/>
                  </a:lnTo>
                  <a:lnTo>
                    <a:pt x="1963" y="2522"/>
                  </a:lnTo>
                  <a:lnTo>
                    <a:pt x="1963" y="2508"/>
                  </a:lnTo>
                  <a:lnTo>
                    <a:pt x="1963" y="2480"/>
                  </a:lnTo>
                  <a:lnTo>
                    <a:pt x="1963" y="2466"/>
                  </a:lnTo>
                  <a:lnTo>
                    <a:pt x="1940" y="2453"/>
                  </a:lnTo>
                  <a:lnTo>
                    <a:pt x="1892" y="2425"/>
                  </a:lnTo>
                  <a:lnTo>
                    <a:pt x="1881" y="2418"/>
                  </a:lnTo>
                  <a:lnTo>
                    <a:pt x="1845" y="2383"/>
                  </a:lnTo>
                  <a:lnTo>
                    <a:pt x="1833" y="2356"/>
                  </a:lnTo>
                  <a:lnTo>
                    <a:pt x="1857" y="2342"/>
                  </a:lnTo>
                  <a:lnTo>
                    <a:pt x="1940" y="2342"/>
                  </a:lnTo>
                  <a:lnTo>
                    <a:pt x="1999" y="2356"/>
                  </a:lnTo>
                  <a:lnTo>
                    <a:pt x="2058" y="2377"/>
                  </a:lnTo>
                  <a:lnTo>
                    <a:pt x="2117" y="2383"/>
                  </a:lnTo>
                  <a:lnTo>
                    <a:pt x="2224" y="2349"/>
                  </a:lnTo>
                  <a:lnTo>
                    <a:pt x="2271" y="2363"/>
                  </a:lnTo>
                  <a:lnTo>
                    <a:pt x="2306" y="2390"/>
                  </a:lnTo>
                  <a:lnTo>
                    <a:pt x="2354" y="2411"/>
                  </a:lnTo>
                  <a:lnTo>
                    <a:pt x="2377" y="2411"/>
                  </a:lnTo>
                  <a:lnTo>
                    <a:pt x="2389" y="2411"/>
                  </a:lnTo>
                  <a:lnTo>
                    <a:pt x="2401" y="2404"/>
                  </a:lnTo>
                  <a:lnTo>
                    <a:pt x="2413" y="2404"/>
                  </a:lnTo>
                  <a:lnTo>
                    <a:pt x="2496" y="2377"/>
                  </a:lnTo>
                  <a:lnTo>
                    <a:pt x="2543" y="2377"/>
                  </a:lnTo>
                  <a:lnTo>
                    <a:pt x="2602" y="2397"/>
                  </a:lnTo>
                  <a:lnTo>
                    <a:pt x="2697" y="2473"/>
                  </a:lnTo>
                  <a:lnTo>
                    <a:pt x="2637" y="2522"/>
                  </a:lnTo>
                  <a:lnTo>
                    <a:pt x="2543" y="2570"/>
                  </a:lnTo>
                  <a:lnTo>
                    <a:pt x="2496" y="2625"/>
                  </a:lnTo>
                  <a:lnTo>
                    <a:pt x="2531" y="2667"/>
                  </a:lnTo>
                  <a:lnTo>
                    <a:pt x="2602" y="2694"/>
                  </a:lnTo>
                  <a:lnTo>
                    <a:pt x="2673" y="2701"/>
                  </a:lnTo>
                  <a:lnTo>
                    <a:pt x="2756" y="2687"/>
                  </a:lnTo>
                  <a:lnTo>
                    <a:pt x="2945" y="2598"/>
                  </a:lnTo>
                  <a:lnTo>
                    <a:pt x="2969" y="2577"/>
                  </a:lnTo>
                  <a:lnTo>
                    <a:pt x="2969" y="2549"/>
                  </a:lnTo>
                  <a:lnTo>
                    <a:pt x="2921" y="2487"/>
                  </a:lnTo>
                  <a:lnTo>
                    <a:pt x="2909" y="2459"/>
                  </a:lnTo>
                  <a:lnTo>
                    <a:pt x="2933" y="2432"/>
                  </a:lnTo>
                  <a:lnTo>
                    <a:pt x="2980" y="2439"/>
                  </a:lnTo>
                  <a:lnTo>
                    <a:pt x="3075" y="2494"/>
                  </a:lnTo>
                  <a:lnTo>
                    <a:pt x="3146" y="2501"/>
                  </a:lnTo>
                  <a:lnTo>
                    <a:pt x="3217" y="2466"/>
                  </a:lnTo>
                  <a:lnTo>
                    <a:pt x="3264" y="2425"/>
                  </a:lnTo>
                  <a:lnTo>
                    <a:pt x="3288" y="2377"/>
                  </a:lnTo>
                  <a:lnTo>
                    <a:pt x="3276" y="2342"/>
                  </a:lnTo>
                  <a:lnTo>
                    <a:pt x="3229" y="2314"/>
                  </a:lnTo>
                  <a:lnTo>
                    <a:pt x="3122" y="2273"/>
                  </a:lnTo>
                  <a:lnTo>
                    <a:pt x="3040" y="2197"/>
                  </a:lnTo>
                  <a:lnTo>
                    <a:pt x="3111" y="2128"/>
                  </a:lnTo>
                  <a:lnTo>
                    <a:pt x="3229" y="2052"/>
                  </a:lnTo>
                  <a:lnTo>
                    <a:pt x="3264" y="1976"/>
                  </a:lnTo>
                  <a:lnTo>
                    <a:pt x="3229" y="1948"/>
                  </a:lnTo>
                  <a:lnTo>
                    <a:pt x="3170" y="1928"/>
                  </a:lnTo>
                  <a:lnTo>
                    <a:pt x="3122" y="1900"/>
                  </a:lnTo>
                  <a:lnTo>
                    <a:pt x="3111" y="1872"/>
                  </a:lnTo>
                  <a:lnTo>
                    <a:pt x="3158" y="1796"/>
                  </a:lnTo>
                  <a:lnTo>
                    <a:pt x="3170" y="1762"/>
                  </a:lnTo>
                  <a:lnTo>
                    <a:pt x="3170" y="1720"/>
                  </a:lnTo>
                  <a:lnTo>
                    <a:pt x="3146" y="1638"/>
                  </a:lnTo>
                  <a:lnTo>
                    <a:pt x="3146" y="1589"/>
                  </a:lnTo>
                  <a:lnTo>
                    <a:pt x="3158" y="1555"/>
                  </a:lnTo>
                  <a:lnTo>
                    <a:pt x="3217" y="1527"/>
                  </a:lnTo>
                  <a:lnTo>
                    <a:pt x="3288" y="1527"/>
                  </a:lnTo>
                  <a:lnTo>
                    <a:pt x="3347" y="1541"/>
                  </a:lnTo>
                  <a:lnTo>
                    <a:pt x="3383" y="1541"/>
                  </a:lnTo>
                  <a:lnTo>
                    <a:pt x="3394" y="1486"/>
                  </a:lnTo>
                  <a:lnTo>
                    <a:pt x="3312" y="1424"/>
                  </a:lnTo>
                  <a:lnTo>
                    <a:pt x="3063" y="1292"/>
                  </a:lnTo>
                  <a:lnTo>
                    <a:pt x="3040" y="1265"/>
                  </a:lnTo>
                  <a:lnTo>
                    <a:pt x="3051" y="1244"/>
                  </a:lnTo>
                  <a:lnTo>
                    <a:pt x="3134" y="1216"/>
                  </a:lnTo>
                  <a:lnTo>
                    <a:pt x="3217" y="1203"/>
                  </a:lnTo>
                  <a:lnTo>
                    <a:pt x="3300" y="1203"/>
                  </a:lnTo>
                  <a:lnTo>
                    <a:pt x="3359" y="1209"/>
                  </a:lnTo>
                  <a:lnTo>
                    <a:pt x="3442" y="1237"/>
                  </a:lnTo>
                  <a:lnTo>
                    <a:pt x="3477" y="1265"/>
                  </a:lnTo>
                  <a:lnTo>
                    <a:pt x="3477" y="1320"/>
                  </a:lnTo>
                  <a:lnTo>
                    <a:pt x="3501" y="1348"/>
                  </a:lnTo>
                  <a:lnTo>
                    <a:pt x="3572" y="1354"/>
                  </a:lnTo>
                  <a:lnTo>
                    <a:pt x="3773" y="1334"/>
                  </a:lnTo>
                  <a:lnTo>
                    <a:pt x="3938" y="1334"/>
                  </a:lnTo>
                  <a:lnTo>
                    <a:pt x="3950" y="1313"/>
                  </a:lnTo>
                  <a:lnTo>
                    <a:pt x="3950" y="1278"/>
                  </a:lnTo>
                  <a:lnTo>
                    <a:pt x="3938" y="1244"/>
                  </a:lnTo>
                  <a:lnTo>
                    <a:pt x="3974" y="1203"/>
                  </a:lnTo>
                  <a:lnTo>
                    <a:pt x="4021" y="1161"/>
                  </a:lnTo>
                  <a:lnTo>
                    <a:pt x="4080" y="1127"/>
                  </a:lnTo>
                  <a:lnTo>
                    <a:pt x="4139" y="1099"/>
                  </a:lnTo>
                  <a:lnTo>
                    <a:pt x="4199" y="1092"/>
                  </a:lnTo>
                  <a:lnTo>
                    <a:pt x="4388" y="1099"/>
                  </a:lnTo>
                  <a:lnTo>
                    <a:pt x="4447" y="1085"/>
                  </a:lnTo>
                  <a:lnTo>
                    <a:pt x="4518" y="1030"/>
                  </a:lnTo>
                  <a:lnTo>
                    <a:pt x="4577" y="1016"/>
                  </a:lnTo>
                  <a:lnTo>
                    <a:pt x="4624" y="1009"/>
                  </a:lnTo>
                  <a:lnTo>
                    <a:pt x="4707" y="1023"/>
                  </a:lnTo>
                  <a:lnTo>
                    <a:pt x="4754" y="1023"/>
                  </a:lnTo>
                  <a:lnTo>
                    <a:pt x="4790" y="1009"/>
                  </a:lnTo>
                  <a:lnTo>
                    <a:pt x="4896" y="954"/>
                  </a:lnTo>
                  <a:lnTo>
                    <a:pt x="4967" y="933"/>
                  </a:lnTo>
                  <a:lnTo>
                    <a:pt x="5050" y="919"/>
                  </a:lnTo>
                  <a:lnTo>
                    <a:pt x="5133" y="919"/>
                  </a:lnTo>
                  <a:lnTo>
                    <a:pt x="5168" y="961"/>
                  </a:lnTo>
                  <a:lnTo>
                    <a:pt x="5180" y="995"/>
                  </a:lnTo>
                  <a:lnTo>
                    <a:pt x="5228" y="1016"/>
                  </a:lnTo>
                  <a:lnTo>
                    <a:pt x="5287" y="1023"/>
                  </a:lnTo>
                  <a:lnTo>
                    <a:pt x="5429" y="1023"/>
                  </a:lnTo>
                  <a:lnTo>
                    <a:pt x="5464" y="1016"/>
                  </a:lnTo>
                  <a:lnTo>
                    <a:pt x="5488" y="995"/>
                  </a:lnTo>
                  <a:lnTo>
                    <a:pt x="5571" y="878"/>
                  </a:lnTo>
                  <a:lnTo>
                    <a:pt x="5665" y="726"/>
                  </a:lnTo>
                  <a:lnTo>
                    <a:pt x="5807" y="622"/>
                  </a:lnTo>
                  <a:lnTo>
                    <a:pt x="5819" y="595"/>
                  </a:lnTo>
                  <a:lnTo>
                    <a:pt x="5795" y="567"/>
                  </a:lnTo>
                  <a:lnTo>
                    <a:pt x="5772" y="526"/>
                  </a:lnTo>
                  <a:lnTo>
                    <a:pt x="5772" y="491"/>
                  </a:lnTo>
                  <a:lnTo>
                    <a:pt x="5795" y="457"/>
                  </a:lnTo>
                  <a:lnTo>
                    <a:pt x="5819" y="422"/>
                  </a:lnTo>
                  <a:lnTo>
                    <a:pt x="5937" y="325"/>
                  </a:lnTo>
                  <a:lnTo>
                    <a:pt x="5984" y="291"/>
                  </a:lnTo>
                  <a:lnTo>
                    <a:pt x="6032" y="277"/>
                  </a:lnTo>
                  <a:lnTo>
                    <a:pt x="6079" y="277"/>
                  </a:lnTo>
                  <a:lnTo>
                    <a:pt x="6162" y="298"/>
                  </a:lnTo>
                  <a:lnTo>
                    <a:pt x="6209" y="305"/>
                  </a:lnTo>
                  <a:lnTo>
                    <a:pt x="6268" y="291"/>
                  </a:lnTo>
                  <a:lnTo>
                    <a:pt x="6422" y="249"/>
                  </a:lnTo>
                  <a:lnTo>
                    <a:pt x="6493" y="236"/>
                  </a:lnTo>
                  <a:lnTo>
                    <a:pt x="6576" y="215"/>
                  </a:lnTo>
                  <a:lnTo>
                    <a:pt x="6611" y="173"/>
                  </a:lnTo>
                  <a:lnTo>
                    <a:pt x="6647" y="84"/>
                  </a:lnTo>
                  <a:lnTo>
                    <a:pt x="6706" y="35"/>
                  </a:lnTo>
                  <a:lnTo>
                    <a:pt x="6789" y="35"/>
                  </a:lnTo>
                  <a:lnTo>
                    <a:pt x="6942" y="77"/>
                  </a:lnTo>
                  <a:lnTo>
                    <a:pt x="7002" y="84"/>
                  </a:lnTo>
                  <a:lnTo>
                    <a:pt x="7073" y="77"/>
                  </a:lnTo>
                  <a:lnTo>
                    <a:pt x="7132" y="63"/>
                  </a:lnTo>
                  <a:lnTo>
                    <a:pt x="7191" y="49"/>
                  </a:lnTo>
                  <a:lnTo>
                    <a:pt x="7274" y="1"/>
                  </a:lnTo>
                  <a:lnTo>
                    <a:pt x="7534" y="146"/>
                  </a:lnTo>
                  <a:lnTo>
                    <a:pt x="7735" y="208"/>
                  </a:lnTo>
                  <a:lnTo>
                    <a:pt x="8433" y="394"/>
                  </a:lnTo>
                  <a:lnTo>
                    <a:pt x="8681" y="484"/>
                  </a:lnTo>
                  <a:lnTo>
                    <a:pt x="8823" y="588"/>
                  </a:lnTo>
                  <a:lnTo>
                    <a:pt x="8870" y="685"/>
                  </a:lnTo>
                  <a:lnTo>
                    <a:pt x="8918" y="754"/>
                  </a:lnTo>
                  <a:lnTo>
                    <a:pt x="9000" y="795"/>
                  </a:lnTo>
                  <a:lnTo>
                    <a:pt x="9119" y="830"/>
                  </a:lnTo>
                  <a:lnTo>
                    <a:pt x="9272" y="843"/>
                  </a:lnTo>
                  <a:lnTo>
                    <a:pt x="9793" y="843"/>
                  </a:lnTo>
                  <a:lnTo>
                    <a:pt x="9911" y="850"/>
                  </a:lnTo>
                  <a:lnTo>
                    <a:pt x="10006" y="878"/>
                  </a:lnTo>
                  <a:lnTo>
                    <a:pt x="10148" y="961"/>
                  </a:lnTo>
                  <a:lnTo>
                    <a:pt x="10360" y="1023"/>
                  </a:lnTo>
                  <a:lnTo>
                    <a:pt x="10408" y="1057"/>
                  </a:lnTo>
                  <a:lnTo>
                    <a:pt x="10538" y="1175"/>
                  </a:lnTo>
                  <a:lnTo>
                    <a:pt x="10597" y="1230"/>
                  </a:lnTo>
                  <a:lnTo>
                    <a:pt x="10680" y="1278"/>
                  </a:lnTo>
                  <a:lnTo>
                    <a:pt x="10751" y="1341"/>
                  </a:lnTo>
                  <a:lnTo>
                    <a:pt x="10774" y="1410"/>
                  </a:lnTo>
                  <a:lnTo>
                    <a:pt x="10774" y="1486"/>
                  </a:lnTo>
                  <a:lnTo>
                    <a:pt x="10774" y="1548"/>
                  </a:lnTo>
                  <a:lnTo>
                    <a:pt x="10774" y="1562"/>
                  </a:lnTo>
                  <a:lnTo>
                    <a:pt x="10786" y="1603"/>
                  </a:lnTo>
                  <a:lnTo>
                    <a:pt x="10834" y="1631"/>
                  </a:lnTo>
                  <a:lnTo>
                    <a:pt x="10928" y="1679"/>
                  </a:lnTo>
                  <a:lnTo>
                    <a:pt x="11106" y="1700"/>
                  </a:lnTo>
                  <a:lnTo>
                    <a:pt x="11236" y="1651"/>
                  </a:lnTo>
                  <a:lnTo>
                    <a:pt x="11354" y="1575"/>
                  </a:lnTo>
                  <a:lnTo>
                    <a:pt x="11472" y="1541"/>
                  </a:lnTo>
                  <a:lnTo>
                    <a:pt x="11567" y="1562"/>
                  </a:lnTo>
                  <a:lnTo>
                    <a:pt x="11697" y="1624"/>
                  </a:lnTo>
                  <a:lnTo>
                    <a:pt x="11874" y="1741"/>
                  </a:lnTo>
                  <a:lnTo>
                    <a:pt x="11922" y="1790"/>
                  </a:lnTo>
                  <a:lnTo>
                    <a:pt x="11969" y="1824"/>
                  </a:lnTo>
                  <a:lnTo>
                    <a:pt x="12016" y="1824"/>
                  </a:lnTo>
                  <a:lnTo>
                    <a:pt x="12123" y="1796"/>
                  </a:lnTo>
                  <a:lnTo>
                    <a:pt x="12217" y="1762"/>
                  </a:lnTo>
                  <a:lnTo>
                    <a:pt x="12619" y="1569"/>
                  </a:lnTo>
                  <a:lnTo>
                    <a:pt x="12726" y="1541"/>
                  </a:lnTo>
                  <a:lnTo>
                    <a:pt x="12844" y="1555"/>
                  </a:lnTo>
                  <a:lnTo>
                    <a:pt x="12986" y="1610"/>
                  </a:lnTo>
                  <a:lnTo>
                    <a:pt x="13246" y="1638"/>
                  </a:lnTo>
                  <a:lnTo>
                    <a:pt x="13672" y="1472"/>
                  </a:lnTo>
                  <a:lnTo>
                    <a:pt x="13909" y="1569"/>
                  </a:lnTo>
                  <a:lnTo>
                    <a:pt x="13991" y="1624"/>
                  </a:lnTo>
                  <a:lnTo>
                    <a:pt x="14086" y="1638"/>
                  </a:lnTo>
                  <a:lnTo>
                    <a:pt x="14192" y="1638"/>
                  </a:lnTo>
                  <a:lnTo>
                    <a:pt x="14322" y="1651"/>
                  </a:lnTo>
                  <a:lnTo>
                    <a:pt x="14476" y="1645"/>
                  </a:lnTo>
                  <a:lnTo>
                    <a:pt x="14618" y="1582"/>
                  </a:lnTo>
                  <a:lnTo>
                    <a:pt x="14760" y="1499"/>
                  </a:lnTo>
                  <a:lnTo>
                    <a:pt x="14890" y="1437"/>
                  </a:lnTo>
                  <a:lnTo>
                    <a:pt x="14949" y="1430"/>
                  </a:lnTo>
                  <a:lnTo>
                    <a:pt x="14985" y="1437"/>
                  </a:lnTo>
                  <a:lnTo>
                    <a:pt x="15020" y="1451"/>
                  </a:lnTo>
                  <a:lnTo>
                    <a:pt x="15091" y="1472"/>
                  </a:lnTo>
                  <a:lnTo>
                    <a:pt x="15174" y="1479"/>
                  </a:lnTo>
                  <a:lnTo>
                    <a:pt x="15351" y="1479"/>
                  </a:lnTo>
                  <a:lnTo>
                    <a:pt x="15517" y="1486"/>
                  </a:lnTo>
                  <a:lnTo>
                    <a:pt x="15801" y="1458"/>
                  </a:lnTo>
                  <a:lnTo>
                    <a:pt x="15848" y="1444"/>
                  </a:lnTo>
                  <a:lnTo>
                    <a:pt x="15884" y="1410"/>
                  </a:lnTo>
                  <a:lnTo>
                    <a:pt x="15919" y="1348"/>
                  </a:lnTo>
                  <a:lnTo>
                    <a:pt x="15966" y="1327"/>
                  </a:lnTo>
                  <a:lnTo>
                    <a:pt x="16002" y="1327"/>
                  </a:lnTo>
                  <a:lnTo>
                    <a:pt x="16049" y="1327"/>
                  </a:lnTo>
                  <a:lnTo>
                    <a:pt x="16085" y="1327"/>
                  </a:lnTo>
                  <a:lnTo>
                    <a:pt x="16108" y="1327"/>
                  </a:lnTo>
                  <a:lnTo>
                    <a:pt x="16120" y="1320"/>
                  </a:lnTo>
                  <a:lnTo>
                    <a:pt x="16132" y="1320"/>
                  </a:lnTo>
                  <a:lnTo>
                    <a:pt x="16144" y="1313"/>
                  </a:lnTo>
                  <a:lnTo>
                    <a:pt x="16156" y="1292"/>
                  </a:lnTo>
                  <a:lnTo>
                    <a:pt x="16144" y="1251"/>
                  </a:lnTo>
                  <a:lnTo>
                    <a:pt x="16144" y="1237"/>
                  </a:lnTo>
                  <a:lnTo>
                    <a:pt x="16167" y="1223"/>
                  </a:lnTo>
                  <a:lnTo>
                    <a:pt x="16191" y="1223"/>
                  </a:lnTo>
                  <a:lnTo>
                    <a:pt x="16215" y="1223"/>
                  </a:lnTo>
                  <a:lnTo>
                    <a:pt x="16227" y="1216"/>
                  </a:lnTo>
                  <a:lnTo>
                    <a:pt x="16345" y="1175"/>
                  </a:lnTo>
                  <a:lnTo>
                    <a:pt x="16416" y="1161"/>
                  </a:lnTo>
                  <a:lnTo>
                    <a:pt x="16463" y="1161"/>
                  </a:lnTo>
                  <a:lnTo>
                    <a:pt x="16570" y="1196"/>
                  </a:lnTo>
                  <a:lnTo>
                    <a:pt x="16629" y="1203"/>
                  </a:lnTo>
                  <a:lnTo>
                    <a:pt x="16688" y="1203"/>
                  </a:lnTo>
                  <a:lnTo>
                    <a:pt x="16984" y="1175"/>
                  </a:lnTo>
                  <a:lnTo>
                    <a:pt x="19089" y="1555"/>
                  </a:lnTo>
                  <a:lnTo>
                    <a:pt x="19089" y="1555"/>
                  </a:lnTo>
                  <a:lnTo>
                    <a:pt x="19089" y="1575"/>
                  </a:lnTo>
                  <a:lnTo>
                    <a:pt x="18899" y="1803"/>
                  </a:lnTo>
                  <a:lnTo>
                    <a:pt x="18911" y="1817"/>
                  </a:lnTo>
                  <a:lnTo>
                    <a:pt x="18959" y="1845"/>
                  </a:lnTo>
                  <a:lnTo>
                    <a:pt x="18982" y="1866"/>
                  </a:lnTo>
                  <a:lnTo>
                    <a:pt x="18982" y="1907"/>
                  </a:lnTo>
                  <a:lnTo>
                    <a:pt x="18947" y="1941"/>
                  </a:lnTo>
                  <a:lnTo>
                    <a:pt x="18817" y="2024"/>
                  </a:lnTo>
                  <a:lnTo>
                    <a:pt x="18793" y="2031"/>
                  </a:lnTo>
                  <a:lnTo>
                    <a:pt x="18758" y="2038"/>
                  </a:lnTo>
                  <a:lnTo>
                    <a:pt x="18698" y="2038"/>
                  </a:lnTo>
                  <a:lnTo>
                    <a:pt x="18663" y="2052"/>
                  </a:lnTo>
                  <a:lnTo>
                    <a:pt x="18698" y="2087"/>
                  </a:lnTo>
                  <a:lnTo>
                    <a:pt x="18675" y="2107"/>
                  </a:lnTo>
                  <a:lnTo>
                    <a:pt x="18627" y="2135"/>
                  </a:lnTo>
                  <a:lnTo>
                    <a:pt x="18616" y="2162"/>
                  </a:lnTo>
                  <a:lnTo>
                    <a:pt x="18639" y="2190"/>
                  </a:lnTo>
                  <a:lnTo>
                    <a:pt x="18687" y="2190"/>
                  </a:lnTo>
                  <a:lnTo>
                    <a:pt x="18746" y="2183"/>
                  </a:lnTo>
                  <a:lnTo>
                    <a:pt x="18793" y="2183"/>
                  </a:lnTo>
                  <a:lnTo>
                    <a:pt x="18817" y="2211"/>
                  </a:lnTo>
                  <a:lnTo>
                    <a:pt x="18805" y="2232"/>
                  </a:lnTo>
                  <a:lnTo>
                    <a:pt x="18698" y="2273"/>
                  </a:lnTo>
                  <a:lnTo>
                    <a:pt x="18663" y="2301"/>
                  </a:lnTo>
                  <a:lnTo>
                    <a:pt x="18616" y="2397"/>
                  </a:lnTo>
                  <a:lnTo>
                    <a:pt x="18521" y="2466"/>
                  </a:lnTo>
                  <a:lnTo>
                    <a:pt x="18426" y="2501"/>
                  </a:lnTo>
                  <a:lnTo>
                    <a:pt x="18202" y="2522"/>
                  </a:lnTo>
                  <a:lnTo>
                    <a:pt x="17965" y="2577"/>
                  </a:lnTo>
                  <a:lnTo>
                    <a:pt x="17859" y="2570"/>
                  </a:lnTo>
                  <a:lnTo>
                    <a:pt x="17800" y="2508"/>
                  </a:lnTo>
                  <a:lnTo>
                    <a:pt x="17752" y="2529"/>
                  </a:lnTo>
                  <a:lnTo>
                    <a:pt x="17669" y="2687"/>
                  </a:lnTo>
                  <a:lnTo>
                    <a:pt x="17646" y="2708"/>
                  </a:lnTo>
                  <a:lnTo>
                    <a:pt x="17622" y="2722"/>
                  </a:lnTo>
                  <a:lnTo>
                    <a:pt x="17575" y="2729"/>
                  </a:lnTo>
                  <a:lnTo>
                    <a:pt x="17551" y="2729"/>
                  </a:lnTo>
                  <a:lnTo>
                    <a:pt x="17528" y="2715"/>
                  </a:lnTo>
                  <a:lnTo>
                    <a:pt x="17492" y="2708"/>
                  </a:lnTo>
                  <a:lnTo>
                    <a:pt x="17468" y="2694"/>
                  </a:lnTo>
                  <a:lnTo>
                    <a:pt x="17457" y="2680"/>
                  </a:lnTo>
                  <a:lnTo>
                    <a:pt x="17445" y="2674"/>
                  </a:lnTo>
                  <a:lnTo>
                    <a:pt x="17409" y="2694"/>
                  </a:lnTo>
                  <a:lnTo>
                    <a:pt x="17409" y="2708"/>
                  </a:lnTo>
                  <a:lnTo>
                    <a:pt x="17445" y="2750"/>
                  </a:lnTo>
                  <a:lnTo>
                    <a:pt x="17433" y="2770"/>
                  </a:lnTo>
                  <a:lnTo>
                    <a:pt x="17386" y="2784"/>
                  </a:lnTo>
                  <a:lnTo>
                    <a:pt x="17267" y="2770"/>
                  </a:lnTo>
                  <a:lnTo>
                    <a:pt x="17196" y="2784"/>
                  </a:lnTo>
                  <a:lnTo>
                    <a:pt x="17173" y="2805"/>
                  </a:lnTo>
                  <a:lnTo>
                    <a:pt x="17114" y="2888"/>
                  </a:lnTo>
                  <a:lnTo>
                    <a:pt x="17054" y="2957"/>
                  </a:lnTo>
                  <a:lnTo>
                    <a:pt x="17019" y="2977"/>
                  </a:lnTo>
                  <a:lnTo>
                    <a:pt x="16960" y="2998"/>
                  </a:lnTo>
                  <a:lnTo>
                    <a:pt x="16853" y="3019"/>
                  </a:lnTo>
                  <a:lnTo>
                    <a:pt x="16794" y="3026"/>
                  </a:lnTo>
                  <a:lnTo>
                    <a:pt x="16747" y="3026"/>
                  </a:lnTo>
                  <a:lnTo>
                    <a:pt x="16688" y="3005"/>
                  </a:lnTo>
                  <a:lnTo>
                    <a:pt x="16629" y="2950"/>
                  </a:lnTo>
                  <a:lnTo>
                    <a:pt x="16570" y="2936"/>
                  </a:lnTo>
                  <a:lnTo>
                    <a:pt x="16534" y="2977"/>
                  </a:lnTo>
                  <a:lnTo>
                    <a:pt x="16487" y="3012"/>
                  </a:lnTo>
                  <a:lnTo>
                    <a:pt x="16416" y="3033"/>
                  </a:lnTo>
                  <a:lnTo>
                    <a:pt x="16321" y="3047"/>
                  </a:lnTo>
                  <a:lnTo>
                    <a:pt x="16286" y="3053"/>
                  </a:lnTo>
                  <a:lnTo>
                    <a:pt x="16203" y="3081"/>
                  </a:lnTo>
                  <a:lnTo>
                    <a:pt x="16120" y="3095"/>
                  </a:lnTo>
                  <a:lnTo>
                    <a:pt x="16096" y="3116"/>
                  </a:lnTo>
                  <a:lnTo>
                    <a:pt x="16085" y="3143"/>
                  </a:lnTo>
                  <a:lnTo>
                    <a:pt x="16061" y="3178"/>
                  </a:lnTo>
                  <a:lnTo>
                    <a:pt x="16049" y="3198"/>
                  </a:lnTo>
                  <a:lnTo>
                    <a:pt x="16049" y="3212"/>
                  </a:lnTo>
                  <a:lnTo>
                    <a:pt x="16037" y="3212"/>
                  </a:lnTo>
                  <a:lnTo>
                    <a:pt x="15978" y="3205"/>
                  </a:lnTo>
                  <a:lnTo>
                    <a:pt x="15966" y="3212"/>
                  </a:lnTo>
                  <a:lnTo>
                    <a:pt x="15955" y="3226"/>
                  </a:lnTo>
                  <a:lnTo>
                    <a:pt x="15943" y="3247"/>
                  </a:lnTo>
                  <a:lnTo>
                    <a:pt x="15943" y="3295"/>
                  </a:lnTo>
                  <a:lnTo>
                    <a:pt x="15931" y="3309"/>
                  </a:lnTo>
                  <a:lnTo>
                    <a:pt x="15919" y="3330"/>
                  </a:lnTo>
                  <a:lnTo>
                    <a:pt x="15895" y="3343"/>
                  </a:lnTo>
                  <a:lnTo>
                    <a:pt x="15836" y="3357"/>
                  </a:lnTo>
                  <a:lnTo>
                    <a:pt x="15860" y="3385"/>
                  </a:lnTo>
                  <a:lnTo>
                    <a:pt x="15919" y="3426"/>
                  </a:lnTo>
                  <a:lnTo>
                    <a:pt x="15884" y="3461"/>
                  </a:lnTo>
                  <a:lnTo>
                    <a:pt x="15742" y="3495"/>
                  </a:lnTo>
                  <a:lnTo>
                    <a:pt x="15694" y="3537"/>
                  </a:lnTo>
                  <a:lnTo>
                    <a:pt x="15612" y="3571"/>
                  </a:lnTo>
                  <a:lnTo>
                    <a:pt x="15588" y="3592"/>
                  </a:lnTo>
                  <a:lnTo>
                    <a:pt x="15576" y="3620"/>
                  </a:lnTo>
                  <a:lnTo>
                    <a:pt x="15576" y="3640"/>
                  </a:lnTo>
                  <a:lnTo>
                    <a:pt x="15576" y="3668"/>
                  </a:lnTo>
                  <a:lnTo>
                    <a:pt x="15529" y="3765"/>
                  </a:lnTo>
                  <a:lnTo>
                    <a:pt x="15541" y="3806"/>
                  </a:lnTo>
                  <a:lnTo>
                    <a:pt x="15635" y="3834"/>
                  </a:lnTo>
                  <a:lnTo>
                    <a:pt x="15659" y="3868"/>
                  </a:lnTo>
                  <a:lnTo>
                    <a:pt x="15706" y="3944"/>
                  </a:lnTo>
                  <a:lnTo>
                    <a:pt x="15718" y="4034"/>
                  </a:lnTo>
                  <a:lnTo>
                    <a:pt x="15635" y="4089"/>
                  </a:lnTo>
                  <a:lnTo>
                    <a:pt x="15387" y="4172"/>
                  </a:lnTo>
                  <a:lnTo>
                    <a:pt x="15387" y="4186"/>
                  </a:lnTo>
                  <a:lnTo>
                    <a:pt x="15375" y="4214"/>
                  </a:lnTo>
                  <a:lnTo>
                    <a:pt x="15363" y="4221"/>
                  </a:lnTo>
                  <a:lnTo>
                    <a:pt x="15351" y="4221"/>
                  </a:lnTo>
                  <a:lnTo>
                    <a:pt x="15304" y="4221"/>
                  </a:lnTo>
                  <a:lnTo>
                    <a:pt x="15257" y="4221"/>
                  </a:lnTo>
                  <a:lnTo>
                    <a:pt x="15209" y="4221"/>
                  </a:lnTo>
                  <a:lnTo>
                    <a:pt x="15162" y="4227"/>
                  </a:lnTo>
                  <a:lnTo>
                    <a:pt x="15115" y="4241"/>
                  </a:lnTo>
                  <a:lnTo>
                    <a:pt x="15020" y="4290"/>
                  </a:lnTo>
                  <a:lnTo>
                    <a:pt x="14985" y="4297"/>
                  </a:lnTo>
                  <a:lnTo>
                    <a:pt x="14961" y="4269"/>
                  </a:lnTo>
                  <a:lnTo>
                    <a:pt x="14890" y="4234"/>
                  </a:lnTo>
                  <a:lnTo>
                    <a:pt x="14831" y="4234"/>
                  </a:lnTo>
                  <a:lnTo>
                    <a:pt x="14713" y="4248"/>
                  </a:lnTo>
                  <a:lnTo>
                    <a:pt x="14689" y="4241"/>
                  </a:lnTo>
                  <a:lnTo>
                    <a:pt x="14665" y="4186"/>
                  </a:lnTo>
                  <a:lnTo>
                    <a:pt x="14630" y="4186"/>
                  </a:lnTo>
                  <a:lnTo>
                    <a:pt x="14524" y="4248"/>
                  </a:lnTo>
                  <a:lnTo>
                    <a:pt x="14488" y="4269"/>
                  </a:lnTo>
                  <a:lnTo>
                    <a:pt x="14453" y="4276"/>
                  </a:lnTo>
                  <a:lnTo>
                    <a:pt x="14429" y="4290"/>
                  </a:lnTo>
                  <a:lnTo>
                    <a:pt x="14393" y="4310"/>
                  </a:lnTo>
                  <a:lnTo>
                    <a:pt x="14429" y="4393"/>
                  </a:lnTo>
                  <a:lnTo>
                    <a:pt x="14405" y="4428"/>
                  </a:lnTo>
                  <a:lnTo>
                    <a:pt x="14311" y="4490"/>
                  </a:lnTo>
                  <a:lnTo>
                    <a:pt x="14287" y="4524"/>
                  </a:lnTo>
                  <a:lnTo>
                    <a:pt x="14299" y="4545"/>
                  </a:lnTo>
                  <a:lnTo>
                    <a:pt x="14334" y="4600"/>
                  </a:lnTo>
                  <a:lnTo>
                    <a:pt x="14346" y="4635"/>
                  </a:lnTo>
                  <a:lnTo>
                    <a:pt x="14334" y="4669"/>
                  </a:lnTo>
                  <a:lnTo>
                    <a:pt x="14299" y="4697"/>
                  </a:lnTo>
                  <a:lnTo>
                    <a:pt x="14240" y="4752"/>
                  </a:lnTo>
                  <a:lnTo>
                    <a:pt x="14216" y="4794"/>
                  </a:lnTo>
                  <a:lnTo>
                    <a:pt x="14192" y="4849"/>
                  </a:lnTo>
                  <a:lnTo>
                    <a:pt x="14157" y="4897"/>
                  </a:lnTo>
                  <a:lnTo>
                    <a:pt x="14110" y="4925"/>
                  </a:lnTo>
                  <a:lnTo>
                    <a:pt x="14228" y="5029"/>
                  </a:lnTo>
                  <a:lnTo>
                    <a:pt x="14263" y="5077"/>
                  </a:lnTo>
                  <a:lnTo>
                    <a:pt x="14393" y="5153"/>
                  </a:lnTo>
                  <a:lnTo>
                    <a:pt x="14429" y="5181"/>
                  </a:lnTo>
                  <a:lnTo>
                    <a:pt x="14441" y="5194"/>
                  </a:lnTo>
                  <a:lnTo>
                    <a:pt x="14453" y="5215"/>
                  </a:lnTo>
                  <a:lnTo>
                    <a:pt x="14441" y="5236"/>
                  </a:lnTo>
                  <a:lnTo>
                    <a:pt x="14405" y="5270"/>
                  </a:lnTo>
                  <a:lnTo>
                    <a:pt x="14393" y="5284"/>
                  </a:lnTo>
                  <a:lnTo>
                    <a:pt x="14382" y="5298"/>
                  </a:lnTo>
                  <a:lnTo>
                    <a:pt x="14334" y="5319"/>
                  </a:lnTo>
                  <a:lnTo>
                    <a:pt x="14322" y="5333"/>
                  </a:lnTo>
                  <a:lnTo>
                    <a:pt x="14299" y="5395"/>
                  </a:lnTo>
                  <a:lnTo>
                    <a:pt x="14287" y="5415"/>
                  </a:lnTo>
                  <a:lnTo>
                    <a:pt x="14228" y="5436"/>
                  </a:lnTo>
                  <a:lnTo>
                    <a:pt x="14062" y="5464"/>
                  </a:lnTo>
                  <a:lnTo>
                    <a:pt x="14027" y="5484"/>
                  </a:lnTo>
                  <a:lnTo>
                    <a:pt x="14003" y="5533"/>
                  </a:lnTo>
                  <a:lnTo>
                    <a:pt x="13956" y="5505"/>
                  </a:lnTo>
                  <a:lnTo>
                    <a:pt x="13909" y="5450"/>
                  </a:lnTo>
                  <a:lnTo>
                    <a:pt x="13897" y="5429"/>
                  </a:lnTo>
                  <a:lnTo>
                    <a:pt x="13636" y="5512"/>
                  </a:lnTo>
                  <a:lnTo>
                    <a:pt x="13625" y="5526"/>
                  </a:lnTo>
                  <a:lnTo>
                    <a:pt x="13566" y="5554"/>
                  </a:lnTo>
                  <a:lnTo>
                    <a:pt x="13506" y="5657"/>
                  </a:lnTo>
                  <a:lnTo>
                    <a:pt x="13471" y="5692"/>
                  </a:lnTo>
                  <a:lnTo>
                    <a:pt x="13435" y="5712"/>
                  </a:lnTo>
                  <a:lnTo>
                    <a:pt x="13400" y="5705"/>
                  </a:lnTo>
                  <a:lnTo>
                    <a:pt x="13246" y="5692"/>
                  </a:lnTo>
                  <a:lnTo>
                    <a:pt x="13187" y="5678"/>
                  </a:lnTo>
                  <a:lnTo>
                    <a:pt x="13140" y="5650"/>
                  </a:lnTo>
                  <a:lnTo>
                    <a:pt x="13033" y="5629"/>
                  </a:lnTo>
                  <a:lnTo>
                    <a:pt x="12939" y="5602"/>
                  </a:lnTo>
                  <a:lnTo>
                    <a:pt x="12880" y="5616"/>
                  </a:lnTo>
                  <a:lnTo>
                    <a:pt x="12773" y="5657"/>
                  </a:lnTo>
                  <a:lnTo>
                    <a:pt x="12761" y="5629"/>
                  </a:lnTo>
                  <a:lnTo>
                    <a:pt x="12749" y="5609"/>
                  </a:lnTo>
                  <a:lnTo>
                    <a:pt x="12714" y="5595"/>
                  </a:lnTo>
                  <a:lnTo>
                    <a:pt x="12667" y="5581"/>
                  </a:lnTo>
                  <a:lnTo>
                    <a:pt x="12655" y="5595"/>
                  </a:lnTo>
                  <a:lnTo>
                    <a:pt x="12631" y="5616"/>
                  </a:lnTo>
                  <a:lnTo>
                    <a:pt x="12619" y="5636"/>
                  </a:lnTo>
                  <a:lnTo>
                    <a:pt x="12608" y="5699"/>
                  </a:lnTo>
                  <a:lnTo>
                    <a:pt x="12584" y="5699"/>
                  </a:lnTo>
                  <a:lnTo>
                    <a:pt x="12525" y="5692"/>
                  </a:lnTo>
                  <a:lnTo>
                    <a:pt x="12477" y="5664"/>
                  </a:lnTo>
                  <a:lnTo>
                    <a:pt x="12371" y="5540"/>
                  </a:lnTo>
                  <a:lnTo>
                    <a:pt x="12324" y="5505"/>
                  </a:lnTo>
                  <a:lnTo>
                    <a:pt x="12253" y="5512"/>
                  </a:lnTo>
                  <a:lnTo>
                    <a:pt x="12194" y="5533"/>
                  </a:lnTo>
                  <a:lnTo>
                    <a:pt x="12016" y="5616"/>
                  </a:lnTo>
                  <a:lnTo>
                    <a:pt x="11945" y="5629"/>
                  </a:lnTo>
                  <a:lnTo>
                    <a:pt x="11555" y="5664"/>
                  </a:lnTo>
                  <a:lnTo>
                    <a:pt x="11519" y="5685"/>
                  </a:lnTo>
                  <a:lnTo>
                    <a:pt x="11496" y="5705"/>
                  </a:lnTo>
                  <a:lnTo>
                    <a:pt x="11449" y="5733"/>
                  </a:lnTo>
                  <a:lnTo>
                    <a:pt x="11378" y="5754"/>
                  </a:lnTo>
                  <a:lnTo>
                    <a:pt x="11307" y="5768"/>
                  </a:lnTo>
                  <a:lnTo>
                    <a:pt x="11224" y="5761"/>
                  </a:lnTo>
                  <a:lnTo>
                    <a:pt x="11070" y="5740"/>
                  </a:lnTo>
                  <a:lnTo>
                    <a:pt x="10987" y="5733"/>
                  </a:lnTo>
                  <a:lnTo>
                    <a:pt x="10952" y="5726"/>
                  </a:lnTo>
                  <a:lnTo>
                    <a:pt x="10940" y="5712"/>
                  </a:lnTo>
                  <a:lnTo>
                    <a:pt x="10940" y="5664"/>
                  </a:lnTo>
                  <a:lnTo>
                    <a:pt x="10916" y="5657"/>
                  </a:lnTo>
                  <a:lnTo>
                    <a:pt x="10822" y="5643"/>
                  </a:lnTo>
                  <a:lnTo>
                    <a:pt x="10786" y="5643"/>
                  </a:lnTo>
                  <a:lnTo>
                    <a:pt x="10538" y="5678"/>
                  </a:lnTo>
                  <a:lnTo>
                    <a:pt x="10479" y="5664"/>
                  </a:lnTo>
                  <a:lnTo>
                    <a:pt x="10313" y="5554"/>
                  </a:lnTo>
                  <a:lnTo>
                    <a:pt x="10207" y="5498"/>
                  </a:lnTo>
                  <a:lnTo>
                    <a:pt x="10100" y="5471"/>
                  </a:lnTo>
                  <a:lnTo>
                    <a:pt x="9970" y="5471"/>
                  </a:lnTo>
                  <a:lnTo>
                    <a:pt x="9734" y="5491"/>
                  </a:lnTo>
                  <a:lnTo>
                    <a:pt x="9674" y="5484"/>
                  </a:lnTo>
                  <a:lnTo>
                    <a:pt x="9627" y="5457"/>
                  </a:lnTo>
                  <a:lnTo>
                    <a:pt x="9604" y="5408"/>
                  </a:lnTo>
                  <a:lnTo>
                    <a:pt x="9580" y="5388"/>
                  </a:lnTo>
                  <a:lnTo>
                    <a:pt x="9391" y="5305"/>
                  </a:lnTo>
                  <a:lnTo>
                    <a:pt x="9261" y="5181"/>
                  </a:lnTo>
                  <a:lnTo>
                    <a:pt x="9237" y="5160"/>
                  </a:lnTo>
                  <a:lnTo>
                    <a:pt x="9201" y="5160"/>
                  </a:lnTo>
                  <a:lnTo>
                    <a:pt x="8977" y="5077"/>
                  </a:lnTo>
                  <a:lnTo>
                    <a:pt x="8894" y="5056"/>
                  </a:lnTo>
                  <a:lnTo>
                    <a:pt x="8870" y="5070"/>
                  </a:lnTo>
                  <a:lnTo>
                    <a:pt x="8870" y="5146"/>
                  </a:lnTo>
                  <a:lnTo>
                    <a:pt x="8835" y="5181"/>
                  </a:lnTo>
                  <a:lnTo>
                    <a:pt x="8764" y="5174"/>
                  </a:lnTo>
                  <a:lnTo>
                    <a:pt x="8634" y="5139"/>
                  </a:lnTo>
                  <a:lnTo>
                    <a:pt x="8551" y="5146"/>
                  </a:lnTo>
                  <a:lnTo>
                    <a:pt x="8468" y="5174"/>
                  </a:lnTo>
                  <a:lnTo>
                    <a:pt x="8397" y="5208"/>
                  </a:lnTo>
                  <a:lnTo>
                    <a:pt x="8326" y="5229"/>
                  </a:lnTo>
                  <a:lnTo>
                    <a:pt x="8102" y="5257"/>
                  </a:lnTo>
                  <a:lnTo>
                    <a:pt x="8054" y="5277"/>
                  </a:lnTo>
                  <a:lnTo>
                    <a:pt x="8042" y="5319"/>
                  </a:lnTo>
                  <a:lnTo>
                    <a:pt x="8031" y="5408"/>
                  </a:lnTo>
                  <a:lnTo>
                    <a:pt x="8007" y="5443"/>
                  </a:lnTo>
                  <a:lnTo>
                    <a:pt x="7948" y="5464"/>
                  </a:lnTo>
                  <a:lnTo>
                    <a:pt x="7912" y="5436"/>
                  </a:lnTo>
                  <a:lnTo>
                    <a:pt x="7877" y="5353"/>
                  </a:lnTo>
                  <a:lnTo>
                    <a:pt x="7829" y="5319"/>
                  </a:lnTo>
                  <a:lnTo>
                    <a:pt x="7794" y="5326"/>
                  </a:lnTo>
                  <a:lnTo>
                    <a:pt x="7723" y="5402"/>
                  </a:lnTo>
                  <a:lnTo>
                    <a:pt x="7628" y="5464"/>
                  </a:lnTo>
                  <a:lnTo>
                    <a:pt x="7617" y="5491"/>
                  </a:lnTo>
                  <a:lnTo>
                    <a:pt x="7628" y="5505"/>
                  </a:lnTo>
                  <a:lnTo>
                    <a:pt x="7676" y="5533"/>
                  </a:lnTo>
                  <a:lnTo>
                    <a:pt x="7699" y="5554"/>
                  </a:lnTo>
                  <a:lnTo>
                    <a:pt x="7652" y="5602"/>
                  </a:lnTo>
                  <a:lnTo>
                    <a:pt x="7522" y="5581"/>
                  </a:lnTo>
                  <a:lnTo>
                    <a:pt x="7250" y="5505"/>
                  </a:lnTo>
                  <a:lnTo>
                    <a:pt x="7214" y="5533"/>
                  </a:lnTo>
                  <a:lnTo>
                    <a:pt x="7144" y="5526"/>
                  </a:lnTo>
                  <a:lnTo>
                    <a:pt x="7073" y="5498"/>
                  </a:lnTo>
                  <a:lnTo>
                    <a:pt x="7013" y="5491"/>
                  </a:lnTo>
                  <a:lnTo>
                    <a:pt x="6966" y="5491"/>
                  </a:lnTo>
                  <a:lnTo>
                    <a:pt x="6919" y="5512"/>
                  </a:lnTo>
                  <a:lnTo>
                    <a:pt x="6883" y="5519"/>
                  </a:lnTo>
                  <a:lnTo>
                    <a:pt x="6848" y="5519"/>
                  </a:lnTo>
                  <a:lnTo>
                    <a:pt x="6765" y="5484"/>
                  </a:lnTo>
                  <a:lnTo>
                    <a:pt x="6659" y="5450"/>
                  </a:lnTo>
                  <a:lnTo>
                    <a:pt x="6588" y="5346"/>
                  </a:lnTo>
                  <a:lnTo>
                    <a:pt x="6505" y="5326"/>
                  </a:lnTo>
                  <a:lnTo>
                    <a:pt x="6398" y="5312"/>
                  </a:lnTo>
                  <a:lnTo>
                    <a:pt x="6351" y="5312"/>
                  </a:lnTo>
                  <a:lnTo>
                    <a:pt x="6245" y="5346"/>
                  </a:lnTo>
                  <a:lnTo>
                    <a:pt x="6197" y="5353"/>
                  </a:lnTo>
                  <a:lnTo>
                    <a:pt x="6162" y="5346"/>
                  </a:lnTo>
                  <a:lnTo>
                    <a:pt x="6126" y="5339"/>
                  </a:lnTo>
                  <a:lnTo>
                    <a:pt x="6162" y="5284"/>
                  </a:lnTo>
                  <a:lnTo>
                    <a:pt x="6162" y="5229"/>
                  </a:lnTo>
                  <a:lnTo>
                    <a:pt x="6126" y="5201"/>
                  </a:lnTo>
                  <a:lnTo>
                    <a:pt x="6020" y="5201"/>
                  </a:lnTo>
                  <a:lnTo>
                    <a:pt x="5854" y="5243"/>
                  </a:lnTo>
                  <a:lnTo>
                    <a:pt x="5760" y="5250"/>
                  </a:lnTo>
                  <a:lnTo>
                    <a:pt x="5677" y="5229"/>
                  </a:lnTo>
                  <a:lnTo>
                    <a:pt x="5559" y="5270"/>
                  </a:lnTo>
                  <a:lnTo>
                    <a:pt x="5369" y="5395"/>
                  </a:lnTo>
                  <a:lnTo>
                    <a:pt x="5239" y="5443"/>
                  </a:lnTo>
                  <a:lnTo>
                    <a:pt x="5097" y="5478"/>
                  </a:lnTo>
                  <a:lnTo>
                    <a:pt x="5027" y="5484"/>
                  </a:lnTo>
                  <a:lnTo>
                    <a:pt x="4920" y="5491"/>
                  </a:lnTo>
                  <a:lnTo>
                    <a:pt x="4908" y="5505"/>
                  </a:lnTo>
                  <a:lnTo>
                    <a:pt x="4896" y="5519"/>
                  </a:lnTo>
                  <a:lnTo>
                    <a:pt x="4896" y="5588"/>
                  </a:lnTo>
                  <a:lnTo>
                    <a:pt x="4885" y="5588"/>
                  </a:lnTo>
                  <a:lnTo>
                    <a:pt x="4754" y="5650"/>
                  </a:lnTo>
                  <a:lnTo>
                    <a:pt x="4731" y="5671"/>
                  </a:lnTo>
                  <a:lnTo>
                    <a:pt x="4731" y="5699"/>
                  </a:lnTo>
                  <a:lnTo>
                    <a:pt x="4731" y="5726"/>
                  </a:lnTo>
                  <a:lnTo>
                    <a:pt x="4719" y="5754"/>
                  </a:lnTo>
                  <a:lnTo>
                    <a:pt x="4695" y="5768"/>
                  </a:lnTo>
                  <a:lnTo>
                    <a:pt x="4542" y="5768"/>
                  </a:lnTo>
                  <a:lnTo>
                    <a:pt x="4506" y="5754"/>
                  </a:lnTo>
                  <a:lnTo>
                    <a:pt x="4506" y="5733"/>
                  </a:lnTo>
                  <a:lnTo>
                    <a:pt x="4506" y="5712"/>
                  </a:lnTo>
                  <a:lnTo>
                    <a:pt x="4506" y="5692"/>
                  </a:lnTo>
                  <a:lnTo>
                    <a:pt x="4435" y="5664"/>
                  </a:lnTo>
                  <a:lnTo>
                    <a:pt x="4388" y="5685"/>
                  </a:lnTo>
                  <a:lnTo>
                    <a:pt x="4341" y="5712"/>
                  </a:lnTo>
                  <a:lnTo>
                    <a:pt x="4281" y="5733"/>
                  </a:lnTo>
                  <a:lnTo>
                    <a:pt x="4210" y="5740"/>
                  </a:lnTo>
                  <a:lnTo>
                    <a:pt x="4139" y="5754"/>
                  </a:lnTo>
                  <a:lnTo>
                    <a:pt x="4069" y="5768"/>
                  </a:lnTo>
                  <a:lnTo>
                    <a:pt x="4021" y="5795"/>
                  </a:lnTo>
                  <a:lnTo>
                    <a:pt x="4009" y="5816"/>
                  </a:lnTo>
                  <a:lnTo>
                    <a:pt x="3986" y="5844"/>
                  </a:lnTo>
                  <a:lnTo>
                    <a:pt x="3974" y="5857"/>
                  </a:lnTo>
                  <a:lnTo>
                    <a:pt x="3927" y="5871"/>
                  </a:lnTo>
                  <a:lnTo>
                    <a:pt x="3879" y="5871"/>
                  </a:lnTo>
                  <a:lnTo>
                    <a:pt x="3797" y="5850"/>
                  </a:lnTo>
                  <a:lnTo>
                    <a:pt x="3749" y="5844"/>
                  </a:lnTo>
                  <a:lnTo>
                    <a:pt x="3666" y="5844"/>
                  </a:lnTo>
                  <a:lnTo>
                    <a:pt x="3584" y="5844"/>
                  </a:lnTo>
                  <a:lnTo>
                    <a:pt x="3536" y="5871"/>
                  </a:lnTo>
                  <a:lnTo>
                    <a:pt x="3560" y="5920"/>
                  </a:lnTo>
                  <a:lnTo>
                    <a:pt x="3584" y="5926"/>
                  </a:lnTo>
                  <a:lnTo>
                    <a:pt x="3643" y="5940"/>
                  </a:lnTo>
                  <a:lnTo>
                    <a:pt x="3666" y="5947"/>
                  </a:lnTo>
                  <a:lnTo>
                    <a:pt x="3655" y="5968"/>
                  </a:lnTo>
                  <a:lnTo>
                    <a:pt x="3643" y="5989"/>
                  </a:lnTo>
                  <a:lnTo>
                    <a:pt x="3619" y="6002"/>
                  </a:lnTo>
                  <a:lnTo>
                    <a:pt x="3595" y="6009"/>
                  </a:lnTo>
                  <a:lnTo>
                    <a:pt x="3501" y="5996"/>
                  </a:lnTo>
                  <a:lnTo>
                    <a:pt x="3430" y="5968"/>
                  </a:lnTo>
                  <a:lnTo>
                    <a:pt x="3359" y="5954"/>
                  </a:lnTo>
                  <a:lnTo>
                    <a:pt x="3264" y="5982"/>
                  </a:lnTo>
                  <a:lnTo>
                    <a:pt x="3217" y="6023"/>
                  </a:lnTo>
                  <a:lnTo>
                    <a:pt x="3170" y="6113"/>
                  </a:lnTo>
                  <a:lnTo>
                    <a:pt x="3122" y="6154"/>
                  </a:lnTo>
                  <a:lnTo>
                    <a:pt x="3051" y="6168"/>
                  </a:lnTo>
                  <a:lnTo>
                    <a:pt x="2992" y="6154"/>
                  </a:lnTo>
                  <a:lnTo>
                    <a:pt x="2921" y="6141"/>
                  </a:lnTo>
                  <a:lnTo>
                    <a:pt x="2850" y="6175"/>
                  </a:lnTo>
                  <a:lnTo>
                    <a:pt x="2839" y="6203"/>
                  </a:lnTo>
                  <a:lnTo>
                    <a:pt x="2839" y="6223"/>
                  </a:lnTo>
                  <a:lnTo>
                    <a:pt x="2839" y="6244"/>
                  </a:lnTo>
                  <a:lnTo>
                    <a:pt x="2803" y="6251"/>
                  </a:lnTo>
                  <a:lnTo>
                    <a:pt x="2768" y="6251"/>
                  </a:lnTo>
                  <a:lnTo>
                    <a:pt x="2744" y="6230"/>
                  </a:lnTo>
                  <a:lnTo>
                    <a:pt x="2732" y="6210"/>
                  </a:lnTo>
                  <a:lnTo>
                    <a:pt x="2708" y="6189"/>
                  </a:lnTo>
                  <a:lnTo>
                    <a:pt x="2626" y="6154"/>
                  </a:lnTo>
                  <a:lnTo>
                    <a:pt x="2590" y="6175"/>
                  </a:lnTo>
                  <a:lnTo>
                    <a:pt x="2543" y="6272"/>
                  </a:lnTo>
                  <a:lnTo>
                    <a:pt x="2507" y="6306"/>
                  </a:lnTo>
                  <a:lnTo>
                    <a:pt x="2484" y="6327"/>
                  </a:lnTo>
                  <a:lnTo>
                    <a:pt x="2436" y="6348"/>
                  </a:lnTo>
                  <a:lnTo>
                    <a:pt x="2413" y="6355"/>
                  </a:lnTo>
                  <a:lnTo>
                    <a:pt x="2413" y="6355"/>
                  </a:lnTo>
                  <a:lnTo>
                    <a:pt x="2507" y="6438"/>
                  </a:lnTo>
                  <a:lnTo>
                    <a:pt x="2803" y="6707"/>
                  </a:lnTo>
                  <a:lnTo>
                    <a:pt x="3099" y="6983"/>
                  </a:lnTo>
                  <a:lnTo>
                    <a:pt x="3406" y="7259"/>
                  </a:lnTo>
                  <a:lnTo>
                    <a:pt x="3702" y="7529"/>
                  </a:lnTo>
                  <a:lnTo>
                    <a:pt x="3998" y="7805"/>
                  </a:lnTo>
                  <a:lnTo>
                    <a:pt x="4305" y="8074"/>
                  </a:lnTo>
                  <a:lnTo>
                    <a:pt x="4601" y="8351"/>
                  </a:lnTo>
                  <a:lnTo>
                    <a:pt x="4896" y="8627"/>
                  </a:lnTo>
                  <a:lnTo>
                    <a:pt x="5027" y="8737"/>
                  </a:lnTo>
                  <a:lnTo>
                    <a:pt x="4861" y="8751"/>
                  </a:lnTo>
                  <a:lnTo>
                    <a:pt x="4341" y="8910"/>
                  </a:lnTo>
                  <a:lnTo>
                    <a:pt x="4305" y="8924"/>
                  </a:lnTo>
                  <a:lnTo>
                    <a:pt x="4104" y="8958"/>
                  </a:lnTo>
                  <a:lnTo>
                    <a:pt x="3998" y="8958"/>
                  </a:lnTo>
                  <a:lnTo>
                    <a:pt x="3903" y="8931"/>
                  </a:lnTo>
                  <a:lnTo>
                    <a:pt x="3749" y="8855"/>
                  </a:lnTo>
                  <a:lnTo>
                    <a:pt x="3666" y="8820"/>
                  </a:lnTo>
                  <a:lnTo>
                    <a:pt x="3560" y="8813"/>
                  </a:lnTo>
                  <a:lnTo>
                    <a:pt x="3406" y="8848"/>
                  </a:lnTo>
                  <a:lnTo>
                    <a:pt x="3264" y="8910"/>
                  </a:lnTo>
                  <a:lnTo>
                    <a:pt x="3146" y="8986"/>
                  </a:lnTo>
                  <a:lnTo>
                    <a:pt x="3051" y="9062"/>
                  </a:lnTo>
                  <a:lnTo>
                    <a:pt x="3004" y="9138"/>
                  </a:lnTo>
                  <a:lnTo>
                    <a:pt x="2980" y="9221"/>
                  </a:lnTo>
                  <a:lnTo>
                    <a:pt x="2945" y="9290"/>
                  </a:lnTo>
                  <a:lnTo>
                    <a:pt x="2839" y="9352"/>
                  </a:lnTo>
                  <a:lnTo>
                    <a:pt x="2460" y="9469"/>
                  </a:lnTo>
                  <a:lnTo>
                    <a:pt x="2342" y="9525"/>
                  </a:lnTo>
                  <a:lnTo>
                    <a:pt x="2259" y="9573"/>
                  </a:lnTo>
                  <a:lnTo>
                    <a:pt x="2200" y="9635"/>
                  </a:lnTo>
                  <a:lnTo>
                    <a:pt x="2093" y="9759"/>
                  </a:lnTo>
                  <a:lnTo>
                    <a:pt x="2082" y="9753"/>
                  </a:lnTo>
                  <a:lnTo>
                    <a:pt x="2082" y="9746"/>
                  </a:lnTo>
                  <a:lnTo>
                    <a:pt x="2082" y="9739"/>
                  </a:lnTo>
                  <a:lnTo>
                    <a:pt x="2070" y="9739"/>
                  </a:lnTo>
                  <a:lnTo>
                    <a:pt x="2070" y="9732"/>
                  </a:lnTo>
                  <a:lnTo>
                    <a:pt x="2070" y="9725"/>
                  </a:lnTo>
                  <a:lnTo>
                    <a:pt x="2058" y="9725"/>
                  </a:lnTo>
                  <a:lnTo>
                    <a:pt x="2058" y="9718"/>
                  </a:lnTo>
                  <a:lnTo>
                    <a:pt x="2046" y="9711"/>
                  </a:lnTo>
                  <a:lnTo>
                    <a:pt x="2046" y="9704"/>
                  </a:lnTo>
                  <a:lnTo>
                    <a:pt x="2046" y="9704"/>
                  </a:lnTo>
                  <a:lnTo>
                    <a:pt x="2034" y="9697"/>
                  </a:lnTo>
                  <a:lnTo>
                    <a:pt x="2034" y="9690"/>
                  </a:lnTo>
                  <a:lnTo>
                    <a:pt x="2034" y="9690"/>
                  </a:lnTo>
                  <a:lnTo>
                    <a:pt x="2022" y="9683"/>
                  </a:lnTo>
                  <a:lnTo>
                    <a:pt x="2022" y="9677"/>
                  </a:lnTo>
                  <a:lnTo>
                    <a:pt x="1904" y="9317"/>
                  </a:lnTo>
                  <a:lnTo>
                    <a:pt x="1798" y="8958"/>
                  </a:lnTo>
                  <a:lnTo>
                    <a:pt x="1679" y="8599"/>
                  </a:lnTo>
                  <a:lnTo>
                    <a:pt x="1573" y="8233"/>
                  </a:lnTo>
                  <a:lnTo>
                    <a:pt x="1467" y="7874"/>
                  </a:lnTo>
                  <a:lnTo>
                    <a:pt x="1348" y="7515"/>
                  </a:lnTo>
                  <a:lnTo>
                    <a:pt x="1242" y="7156"/>
                  </a:lnTo>
                  <a:lnTo>
                    <a:pt x="1124" y="6797"/>
                  </a:lnTo>
                  <a:lnTo>
                    <a:pt x="1017" y="6438"/>
                  </a:lnTo>
                  <a:lnTo>
                    <a:pt x="899" y="6078"/>
                  </a:lnTo>
                  <a:lnTo>
                    <a:pt x="792" y="5719"/>
                  </a:lnTo>
                  <a:lnTo>
                    <a:pt x="674" y="5353"/>
                  </a:lnTo>
                  <a:lnTo>
                    <a:pt x="568" y="4994"/>
                  </a:lnTo>
                  <a:lnTo>
                    <a:pt x="449" y="4635"/>
                  </a:lnTo>
                  <a:lnTo>
                    <a:pt x="343" y="4276"/>
                  </a:lnTo>
                  <a:lnTo>
                    <a:pt x="225" y="3917"/>
                  </a:lnTo>
                  <a:lnTo>
                    <a:pt x="189" y="3779"/>
                  </a:lnTo>
                  <a:lnTo>
                    <a:pt x="130" y="3668"/>
                  </a:lnTo>
                  <a:lnTo>
                    <a:pt x="130" y="3620"/>
                  </a:lnTo>
                  <a:lnTo>
                    <a:pt x="59" y="3468"/>
                  </a:lnTo>
                  <a:lnTo>
                    <a:pt x="59" y="3364"/>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1" name="Rectángulo 80">
            <a:extLst>
              <a:ext uri="{FF2B5EF4-FFF2-40B4-BE49-F238E27FC236}">
                <a16:creationId xmlns:a16="http://schemas.microsoft.com/office/drawing/2014/main" id="{561CC238-4AA5-BC3D-BDB6-69E8A2805463}"/>
              </a:ext>
            </a:extLst>
          </p:cNvPr>
          <p:cNvSpPr/>
          <p:nvPr/>
        </p:nvSpPr>
        <p:spPr>
          <a:xfrm>
            <a:off x="152711" y="220322"/>
            <a:ext cx="5079251" cy="36933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black"/>
                </a:solidFill>
                <a:effectLst/>
                <a:uLnTx/>
                <a:uFillTx/>
                <a:latin typeface="Montserrat"/>
                <a:ea typeface="+mn-ea"/>
                <a:cs typeface="+mn-cs"/>
              </a:rPr>
              <a:t>Proyectos Plan Nacional de Desarrollo</a:t>
            </a:r>
            <a:endParaRPr kumimoji="0" lang="es-ES_tradnl" sz="1800" b="1" i="0" u="none" strike="noStrike" kern="1200" cap="none" spc="0" normalizeH="0" baseline="0" noProof="0" dirty="0">
              <a:ln>
                <a:noFill/>
              </a:ln>
              <a:solidFill>
                <a:prstClr val="black"/>
              </a:solidFill>
              <a:effectLst/>
              <a:uLnTx/>
              <a:uFillTx/>
              <a:latin typeface="Montserrat" pitchFamily="2" charset="0"/>
              <a:ea typeface="+mn-ea"/>
              <a:cs typeface="+mn-cs"/>
            </a:endParaRPr>
          </a:p>
        </p:txBody>
      </p:sp>
      <p:cxnSp>
        <p:nvCxnSpPr>
          <p:cNvPr id="94" name="Google Shape;1175;p32">
            <a:extLst>
              <a:ext uri="{FF2B5EF4-FFF2-40B4-BE49-F238E27FC236}">
                <a16:creationId xmlns:a16="http://schemas.microsoft.com/office/drawing/2014/main" id="{5C17A926-A822-3BA6-8920-F737AE6CDBA6}"/>
              </a:ext>
            </a:extLst>
          </p:cNvPr>
          <p:cNvCxnSpPr>
            <a:cxnSpLocks/>
            <a:stCxn id="111" idx="3"/>
          </p:cNvCxnSpPr>
          <p:nvPr/>
        </p:nvCxnSpPr>
        <p:spPr>
          <a:xfrm flipV="1">
            <a:off x="2354452" y="4671655"/>
            <a:ext cx="1622746" cy="430753"/>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111" name="Rectángulo 110">
            <a:extLst>
              <a:ext uri="{FF2B5EF4-FFF2-40B4-BE49-F238E27FC236}">
                <a16:creationId xmlns:a16="http://schemas.microsoft.com/office/drawing/2014/main" id="{D48E0C59-C1BD-67D7-BA60-4DA0F48C3246}"/>
              </a:ext>
            </a:extLst>
          </p:cNvPr>
          <p:cNvSpPr/>
          <p:nvPr/>
        </p:nvSpPr>
        <p:spPr>
          <a:xfrm>
            <a:off x="473272" y="4779242"/>
            <a:ext cx="1881180"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Ipiales</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Adquisición Predial y Mantto Lado Aire y Lado Tierra</a:t>
            </a:r>
          </a:p>
        </p:txBody>
      </p:sp>
      <p:sp>
        <p:nvSpPr>
          <p:cNvPr id="3" name="Rectángulo 2">
            <a:extLst>
              <a:ext uri="{FF2B5EF4-FFF2-40B4-BE49-F238E27FC236}">
                <a16:creationId xmlns:a16="http://schemas.microsoft.com/office/drawing/2014/main" id="{DE0D93DD-252B-7B56-1067-91B76C1A0CE8}"/>
              </a:ext>
            </a:extLst>
          </p:cNvPr>
          <p:cNvSpPr/>
          <p:nvPr/>
        </p:nvSpPr>
        <p:spPr>
          <a:xfrm>
            <a:off x="1923860" y="5740102"/>
            <a:ext cx="2216782"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Pitalito</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Constr. Terminal y cuartel SEI, recuperación plataforma</a:t>
            </a:r>
          </a:p>
        </p:txBody>
      </p:sp>
      <p:cxnSp>
        <p:nvCxnSpPr>
          <p:cNvPr id="37" name="Google Shape;1175;p32">
            <a:extLst>
              <a:ext uri="{FF2B5EF4-FFF2-40B4-BE49-F238E27FC236}">
                <a16:creationId xmlns:a16="http://schemas.microsoft.com/office/drawing/2014/main" id="{AD6ED40D-3C5C-A172-7D6D-B33BEF2D5F26}"/>
              </a:ext>
            </a:extLst>
          </p:cNvPr>
          <p:cNvCxnSpPr>
            <a:cxnSpLocks/>
            <a:stCxn id="3" idx="3"/>
          </p:cNvCxnSpPr>
          <p:nvPr/>
        </p:nvCxnSpPr>
        <p:spPr>
          <a:xfrm flipV="1">
            <a:off x="4140642" y="4472814"/>
            <a:ext cx="730858" cy="1590454"/>
          </a:xfrm>
          <a:prstGeom prst="bentConnector2">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46" name="Rectángulo 45">
            <a:extLst>
              <a:ext uri="{FF2B5EF4-FFF2-40B4-BE49-F238E27FC236}">
                <a16:creationId xmlns:a16="http://schemas.microsoft.com/office/drawing/2014/main" id="{6FC381D4-0C83-7F06-CC70-318D7B4DE754}"/>
              </a:ext>
            </a:extLst>
          </p:cNvPr>
          <p:cNvSpPr/>
          <p:nvPr/>
        </p:nvSpPr>
        <p:spPr>
          <a:xfrm>
            <a:off x="603972" y="2290963"/>
            <a:ext cx="2625583"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Tolú</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Ampliación pista, plataforma, franjas de seguridad, E&amp;D Lado Tierra.</a:t>
            </a:r>
          </a:p>
        </p:txBody>
      </p:sp>
      <p:cxnSp>
        <p:nvCxnSpPr>
          <p:cNvPr id="49" name="Google Shape;1175;p32">
            <a:extLst>
              <a:ext uri="{FF2B5EF4-FFF2-40B4-BE49-F238E27FC236}">
                <a16:creationId xmlns:a16="http://schemas.microsoft.com/office/drawing/2014/main" id="{E09584B4-31FD-B5A9-0B86-06412B6CE1F8}"/>
              </a:ext>
            </a:extLst>
          </p:cNvPr>
          <p:cNvCxnSpPr>
            <a:cxnSpLocks/>
            <a:stCxn id="46" idx="3"/>
          </p:cNvCxnSpPr>
          <p:nvPr/>
        </p:nvCxnSpPr>
        <p:spPr>
          <a:xfrm flipV="1">
            <a:off x="3229555" y="2054758"/>
            <a:ext cx="1852627" cy="559371"/>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pic>
        <p:nvPicPr>
          <p:cNvPr id="53" name="Imagen 52" descr="Mapa&#10;&#10;Descripción generada automáticamente">
            <a:extLst>
              <a:ext uri="{FF2B5EF4-FFF2-40B4-BE49-F238E27FC236}">
                <a16:creationId xmlns:a16="http://schemas.microsoft.com/office/drawing/2014/main" id="{C2E07DE9-3CBA-297D-1828-E8FE51C81E04}"/>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72775" y="836694"/>
            <a:ext cx="478355" cy="520628"/>
          </a:xfrm>
          <a:prstGeom prst="rect">
            <a:avLst/>
          </a:prstGeom>
          <a:solidFill>
            <a:schemeClr val="bg2">
              <a:lumMod val="90000"/>
            </a:schemeClr>
          </a:solidFill>
        </p:spPr>
      </p:pic>
      <p:sp>
        <p:nvSpPr>
          <p:cNvPr id="60" name="Rectángulo 59">
            <a:extLst>
              <a:ext uri="{FF2B5EF4-FFF2-40B4-BE49-F238E27FC236}">
                <a16:creationId xmlns:a16="http://schemas.microsoft.com/office/drawing/2014/main" id="{9672EC65-2376-F6DA-AA22-20CED4F68092}"/>
              </a:ext>
            </a:extLst>
          </p:cNvPr>
          <p:cNvSpPr/>
          <p:nvPr/>
        </p:nvSpPr>
        <p:spPr>
          <a:xfrm>
            <a:off x="719063" y="1449952"/>
            <a:ext cx="2625583"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Providencia</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Terminación nueva terminal, Constr. TWR,  Mantto Lado Aire y Lado Tierra.</a:t>
            </a:r>
          </a:p>
        </p:txBody>
      </p:sp>
      <p:cxnSp>
        <p:nvCxnSpPr>
          <p:cNvPr id="62" name="Google Shape;1175;p32">
            <a:extLst>
              <a:ext uri="{FF2B5EF4-FFF2-40B4-BE49-F238E27FC236}">
                <a16:creationId xmlns:a16="http://schemas.microsoft.com/office/drawing/2014/main" id="{5B43BD2D-71B5-29D5-7397-48E32D8B230E}"/>
              </a:ext>
            </a:extLst>
          </p:cNvPr>
          <p:cNvCxnSpPr>
            <a:cxnSpLocks/>
            <a:stCxn id="60" idx="3"/>
          </p:cNvCxnSpPr>
          <p:nvPr/>
        </p:nvCxnSpPr>
        <p:spPr>
          <a:xfrm flipV="1">
            <a:off x="3344646" y="1097571"/>
            <a:ext cx="1583669" cy="675547"/>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68" name="Rectángulo 67">
            <a:extLst>
              <a:ext uri="{FF2B5EF4-FFF2-40B4-BE49-F238E27FC236}">
                <a16:creationId xmlns:a16="http://schemas.microsoft.com/office/drawing/2014/main" id="{A5CE863F-F1DE-043C-A05A-FA0278F7C1FC}"/>
              </a:ext>
            </a:extLst>
          </p:cNvPr>
          <p:cNvSpPr/>
          <p:nvPr/>
        </p:nvSpPr>
        <p:spPr>
          <a:xfrm>
            <a:off x="6334405" y="365336"/>
            <a:ext cx="2625583"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San Andrés</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Terminación TWR,  Puentes de abordaje y escaleras eléctricas terminal.</a:t>
            </a:r>
          </a:p>
        </p:txBody>
      </p:sp>
      <p:cxnSp>
        <p:nvCxnSpPr>
          <p:cNvPr id="69" name="Google Shape;1175;p32">
            <a:extLst>
              <a:ext uri="{FF2B5EF4-FFF2-40B4-BE49-F238E27FC236}">
                <a16:creationId xmlns:a16="http://schemas.microsoft.com/office/drawing/2014/main" id="{4F168A5C-D9EC-BCBF-ABCC-C65A3A4E4E83}"/>
              </a:ext>
            </a:extLst>
          </p:cNvPr>
          <p:cNvCxnSpPr>
            <a:cxnSpLocks/>
            <a:stCxn id="68" idx="1"/>
          </p:cNvCxnSpPr>
          <p:nvPr/>
        </p:nvCxnSpPr>
        <p:spPr>
          <a:xfrm rot="10800000" flipV="1">
            <a:off x="5148497" y="688501"/>
            <a:ext cx="1185909" cy="371579"/>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74" name="Rectángulo 73">
            <a:extLst>
              <a:ext uri="{FF2B5EF4-FFF2-40B4-BE49-F238E27FC236}">
                <a16:creationId xmlns:a16="http://schemas.microsoft.com/office/drawing/2014/main" id="{AE46A873-89AC-37A1-6847-AF9F0CEA6011}"/>
              </a:ext>
            </a:extLst>
          </p:cNvPr>
          <p:cNvSpPr/>
          <p:nvPr/>
        </p:nvSpPr>
        <p:spPr>
          <a:xfrm>
            <a:off x="8317666" y="1393912"/>
            <a:ext cx="2625583" cy="1200329"/>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Riohacha</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Const. Subestación eléctrica, plataforma, de viraje, canales y zonas de seguridad. Const. Base SEI y E&amp;D para vulnerabilidad sísmica y mejoramiento TWR..</a:t>
            </a:r>
          </a:p>
        </p:txBody>
      </p:sp>
      <p:cxnSp>
        <p:nvCxnSpPr>
          <p:cNvPr id="75" name="Google Shape;1175;p32">
            <a:extLst>
              <a:ext uri="{FF2B5EF4-FFF2-40B4-BE49-F238E27FC236}">
                <a16:creationId xmlns:a16="http://schemas.microsoft.com/office/drawing/2014/main" id="{1E3541AB-3C68-DC89-0F80-4A7A919C1227}"/>
              </a:ext>
            </a:extLst>
          </p:cNvPr>
          <p:cNvCxnSpPr>
            <a:cxnSpLocks/>
            <a:stCxn id="74" idx="1"/>
          </p:cNvCxnSpPr>
          <p:nvPr/>
        </p:nvCxnSpPr>
        <p:spPr>
          <a:xfrm rot="10800000">
            <a:off x="6253458" y="1406431"/>
            <a:ext cx="2064208" cy="587647"/>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78" name="Rectángulo 77">
            <a:extLst>
              <a:ext uri="{FF2B5EF4-FFF2-40B4-BE49-F238E27FC236}">
                <a16:creationId xmlns:a16="http://schemas.microsoft.com/office/drawing/2014/main" id="{93D3C9BD-A5AA-FCD8-B5EB-15FE06C0FDEB}"/>
              </a:ext>
            </a:extLst>
          </p:cNvPr>
          <p:cNvSpPr/>
          <p:nvPr/>
        </p:nvSpPr>
        <p:spPr>
          <a:xfrm>
            <a:off x="8816677" y="3526736"/>
            <a:ext cx="2625583" cy="1200329"/>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Villavicencio</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Const. Cuartel SEI,  terminación TWR y Centro de Gestión, E&amp;D mejoramiento de pista, canales , franjas de seguridad y calles de rodaje, Mantto Lado aire y Lado tierra.</a:t>
            </a:r>
          </a:p>
        </p:txBody>
      </p:sp>
      <p:cxnSp>
        <p:nvCxnSpPr>
          <p:cNvPr id="79" name="Google Shape;1175;p32">
            <a:extLst>
              <a:ext uri="{FF2B5EF4-FFF2-40B4-BE49-F238E27FC236}">
                <a16:creationId xmlns:a16="http://schemas.microsoft.com/office/drawing/2014/main" id="{A8849EE1-64AC-0FD4-8217-843D68C80D98}"/>
              </a:ext>
            </a:extLst>
          </p:cNvPr>
          <p:cNvCxnSpPr>
            <a:cxnSpLocks/>
            <a:stCxn id="78" idx="1"/>
          </p:cNvCxnSpPr>
          <p:nvPr/>
        </p:nvCxnSpPr>
        <p:spPr>
          <a:xfrm rot="10800000">
            <a:off x="5767589" y="3781293"/>
            <a:ext cx="3049089" cy="345609"/>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83" name="Rectángulo 82">
            <a:extLst>
              <a:ext uri="{FF2B5EF4-FFF2-40B4-BE49-F238E27FC236}">
                <a16:creationId xmlns:a16="http://schemas.microsoft.com/office/drawing/2014/main" id="{2A322FF2-6A2D-D5E2-913D-C1337D8A30F6}"/>
              </a:ext>
            </a:extLst>
          </p:cNvPr>
          <p:cNvSpPr/>
          <p:nvPr/>
        </p:nvSpPr>
        <p:spPr>
          <a:xfrm>
            <a:off x="8959987" y="4919265"/>
            <a:ext cx="2625583"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Mitú</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Const. TWR, cuartel SEI, Cerramiento, Terminal y Plataforma. Gestión predial.</a:t>
            </a:r>
          </a:p>
        </p:txBody>
      </p:sp>
      <p:cxnSp>
        <p:nvCxnSpPr>
          <p:cNvPr id="84" name="Google Shape;1175;p32">
            <a:extLst>
              <a:ext uri="{FF2B5EF4-FFF2-40B4-BE49-F238E27FC236}">
                <a16:creationId xmlns:a16="http://schemas.microsoft.com/office/drawing/2014/main" id="{AA6EF01E-DADA-F4C0-409C-82BDB6C4F29F}"/>
              </a:ext>
            </a:extLst>
          </p:cNvPr>
          <p:cNvCxnSpPr>
            <a:cxnSpLocks/>
            <a:stCxn id="83" idx="1"/>
          </p:cNvCxnSpPr>
          <p:nvPr/>
        </p:nvCxnSpPr>
        <p:spPr>
          <a:xfrm rot="10800000">
            <a:off x="6987867" y="4720803"/>
            <a:ext cx="1972120" cy="521629"/>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89" name="Rectángulo 88">
            <a:extLst>
              <a:ext uri="{FF2B5EF4-FFF2-40B4-BE49-F238E27FC236}">
                <a16:creationId xmlns:a16="http://schemas.microsoft.com/office/drawing/2014/main" id="{8E69D3F2-E1E3-DEA6-B3EE-1861658E209F}"/>
              </a:ext>
            </a:extLst>
          </p:cNvPr>
          <p:cNvSpPr/>
          <p:nvPr/>
        </p:nvSpPr>
        <p:spPr>
          <a:xfrm>
            <a:off x="155718" y="3266267"/>
            <a:ext cx="2625583" cy="1015663"/>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Montserrat" pitchFamily="2" charset="0"/>
                <a:ea typeface="+mn-ea"/>
                <a:cs typeface="+mn-cs"/>
              </a:rPr>
              <a:t>Nuqui</a:t>
            </a:r>
            <a:r>
              <a:rPr kumimoji="0" lang="es-ES_tradnl" sz="1200" b="0" i="0" u="none" strike="noStrike" kern="1200" cap="none" spc="0" normalizeH="0" baseline="0" noProof="0" dirty="0">
                <a:ln>
                  <a:noFill/>
                </a:ln>
                <a:solidFill>
                  <a:prstClr val="black"/>
                </a:solidFill>
                <a:effectLst/>
                <a:uLnTx/>
                <a:uFillTx/>
                <a:latin typeface="Montserrat" pitchFamily="2" charset="0"/>
                <a:ea typeface="+mn-ea"/>
                <a:cs typeface="+mn-cs"/>
              </a:rPr>
              <a:t> – Ayudas visuales, E&amp;D e intervenciones para el mejoramiento de la capacidad de la terminal, Mantto Lado tierra y demolición TWR</a:t>
            </a:r>
          </a:p>
        </p:txBody>
      </p:sp>
      <p:cxnSp>
        <p:nvCxnSpPr>
          <p:cNvPr id="90" name="Google Shape;1175;p32">
            <a:extLst>
              <a:ext uri="{FF2B5EF4-FFF2-40B4-BE49-F238E27FC236}">
                <a16:creationId xmlns:a16="http://schemas.microsoft.com/office/drawing/2014/main" id="{A66EEDCC-7199-B7BB-27A7-E9BAD91AD5E7}"/>
              </a:ext>
            </a:extLst>
          </p:cNvPr>
          <p:cNvCxnSpPr>
            <a:cxnSpLocks/>
            <a:stCxn id="89" idx="3"/>
          </p:cNvCxnSpPr>
          <p:nvPr/>
        </p:nvCxnSpPr>
        <p:spPr>
          <a:xfrm flipV="1">
            <a:off x="2781301" y="3172230"/>
            <a:ext cx="1615561" cy="601869"/>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39" name="TextBox 35">
            <a:extLst>
              <a:ext uri="{FF2B5EF4-FFF2-40B4-BE49-F238E27FC236}">
                <a16:creationId xmlns:a16="http://schemas.microsoft.com/office/drawing/2014/main" id="{30A452E5-8834-8839-4C60-50EA2D36A4AC}"/>
              </a:ext>
            </a:extLst>
          </p:cNvPr>
          <p:cNvSpPr txBox="1"/>
          <p:nvPr/>
        </p:nvSpPr>
        <p:spPr>
          <a:xfrm>
            <a:off x="7503885" y="6301704"/>
            <a:ext cx="26255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Montserrat" pitchFamily="2" charset="0"/>
                <a:ea typeface="+mn-ea"/>
                <a:cs typeface="+mn-cs"/>
              </a:rPr>
              <a:t>Inversión VF 2023</a:t>
            </a:r>
          </a:p>
        </p:txBody>
      </p:sp>
      <p:pic>
        <p:nvPicPr>
          <p:cNvPr id="40" name="Gráfico 39" descr="Monedas">
            <a:extLst>
              <a:ext uri="{FF2B5EF4-FFF2-40B4-BE49-F238E27FC236}">
                <a16:creationId xmlns:a16="http://schemas.microsoft.com/office/drawing/2014/main" id="{506FBD65-666C-39AE-2362-4265C2C57C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85033" y="6244817"/>
            <a:ext cx="483107" cy="483107"/>
          </a:xfrm>
          <a:prstGeom prst="rect">
            <a:avLst/>
          </a:prstGeom>
        </p:spPr>
      </p:pic>
      <p:sp>
        <p:nvSpPr>
          <p:cNvPr id="41" name="TextBox 35">
            <a:extLst>
              <a:ext uri="{FF2B5EF4-FFF2-40B4-BE49-F238E27FC236}">
                <a16:creationId xmlns:a16="http://schemas.microsoft.com/office/drawing/2014/main" id="{933970A5-20C8-027C-25A5-5571C065E0A6}"/>
              </a:ext>
            </a:extLst>
          </p:cNvPr>
          <p:cNvSpPr txBox="1"/>
          <p:nvPr/>
        </p:nvSpPr>
        <p:spPr>
          <a:xfrm>
            <a:off x="10283029" y="6301704"/>
            <a:ext cx="1925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Montserrat" pitchFamily="2" charset="0"/>
                <a:ea typeface="+mn-ea"/>
                <a:cs typeface="+mn-cs"/>
              </a:rPr>
              <a:t>$ 93.968,85 M</a:t>
            </a:r>
          </a:p>
        </p:txBody>
      </p:sp>
    </p:spTree>
    <p:extLst>
      <p:ext uri="{BB962C8B-B14F-4D97-AF65-F5344CB8AC3E}">
        <p14:creationId xmlns:p14="http://schemas.microsoft.com/office/powerpoint/2010/main" val="3632353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E332CCE-EDA1-8146-9B71-7ACCBD81259A}"/>
              </a:ext>
            </a:extLst>
          </p:cNvPr>
          <p:cNvSpPr txBox="1"/>
          <p:nvPr/>
        </p:nvSpPr>
        <p:spPr>
          <a:xfrm>
            <a:off x="1202646" y="1065839"/>
            <a:ext cx="2829708" cy="954107"/>
          </a:xfrm>
          <a:prstGeom prst="rect">
            <a:avLst/>
          </a:prstGeom>
          <a:noFill/>
        </p:spPr>
        <p:txBody>
          <a:bodyPr wrap="square" rtlCol="0">
            <a:spAutoFit/>
          </a:bodyPr>
          <a:lstStyle/>
          <a:p>
            <a:r>
              <a:rPr lang="es-ES" sz="2800" b="1" dirty="0">
                <a:latin typeface="Montserrat" pitchFamily="2" charset="77"/>
              </a:rPr>
              <a:t>Proyectos transversales</a:t>
            </a:r>
          </a:p>
        </p:txBody>
      </p:sp>
      <p:sp>
        <p:nvSpPr>
          <p:cNvPr id="8" name="TextBox 5">
            <a:extLst>
              <a:ext uri="{FF2B5EF4-FFF2-40B4-BE49-F238E27FC236}">
                <a16:creationId xmlns:a16="http://schemas.microsoft.com/office/drawing/2014/main" id="{9260E6D8-0F4F-D448-8549-8E1732DCCCAC}"/>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sp>
        <p:nvSpPr>
          <p:cNvPr id="10" name="Marcador de contenido 2">
            <a:extLst>
              <a:ext uri="{FF2B5EF4-FFF2-40B4-BE49-F238E27FC236}">
                <a16:creationId xmlns:a16="http://schemas.microsoft.com/office/drawing/2014/main" id="{7811F326-6E41-444D-B962-4F8BDDD37A82}"/>
              </a:ext>
            </a:extLst>
          </p:cNvPr>
          <p:cNvSpPr txBox="1">
            <a:spLocks/>
          </p:cNvSpPr>
          <p:nvPr/>
        </p:nvSpPr>
        <p:spPr>
          <a:xfrm>
            <a:off x="1627990" y="2726552"/>
            <a:ext cx="3847616" cy="314769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lgn="just">
              <a:lnSpc>
                <a:spcPct val="107000"/>
              </a:lnSpc>
              <a:buNone/>
            </a:pPr>
            <a:r>
              <a:rPr lang="es-ES" sz="1100" kern="0" dirty="0">
                <a:solidFill>
                  <a:schemeClr val="bg2">
                    <a:lumMod val="50000"/>
                  </a:schemeClr>
                </a:solidFill>
                <a:latin typeface="Montserrat" pitchFamily="2" charset="77"/>
                <a:cs typeface="Calibri" panose="020F0502020204030204" pitchFamily="34" charset="0"/>
              </a:rPr>
              <a:t>Adquirir  elementos de protección personal, de confort ergonómico en el puesto de trabajo y  de brigadas de emergencias e insumos para botiquines de primeros auxilios para los servidores públicos de aeronáutica civil regional norte                </a:t>
            </a:r>
            <a:r>
              <a:rPr lang="es-ES" sz="1100" b="1" kern="0" dirty="0">
                <a:solidFill>
                  <a:schemeClr val="bg2">
                    <a:lumMod val="50000"/>
                  </a:schemeClr>
                </a:solidFill>
                <a:latin typeface="Montserrat" pitchFamily="2" charset="77"/>
                <a:cs typeface="Calibri" panose="020F0502020204030204" pitchFamily="34" charset="0"/>
              </a:rPr>
              <a:t>$ </a:t>
            </a:r>
            <a:r>
              <a:rPr lang="es-CO" sz="1100" b="1" kern="0" dirty="0">
                <a:solidFill>
                  <a:schemeClr val="bg2">
                    <a:lumMod val="50000"/>
                  </a:schemeClr>
                </a:solidFill>
                <a:latin typeface="Montserrat" pitchFamily="2" charset="77"/>
                <a:cs typeface="Calibri" panose="020F0502020204030204" pitchFamily="34" charset="0"/>
              </a:rPr>
              <a:t>125.800.000</a:t>
            </a:r>
          </a:p>
          <a:p>
            <a:pPr marL="0" lvl="0" indent="0" algn="just">
              <a:lnSpc>
                <a:spcPct val="107000"/>
              </a:lnSpc>
              <a:buNone/>
            </a:pPr>
            <a:r>
              <a:rPr lang="es-ES" sz="1100" kern="0" dirty="0">
                <a:solidFill>
                  <a:schemeClr val="bg2">
                    <a:lumMod val="50000"/>
                  </a:schemeClr>
                </a:solidFill>
                <a:latin typeface="Montserrat" pitchFamily="2" charset="77"/>
                <a:cs typeface="Calibri" panose="020F0502020204030204" pitchFamily="34" charset="0"/>
              </a:rPr>
              <a:t>Adquirir papel termosensible para la impresión de faja de progreso en el centro de control </a:t>
            </a:r>
            <a:r>
              <a:rPr lang="es-ES" sz="1100" kern="0" dirty="0" err="1">
                <a:solidFill>
                  <a:schemeClr val="bg2">
                    <a:lumMod val="50000"/>
                  </a:schemeClr>
                </a:solidFill>
                <a:latin typeface="Montserrat" pitchFamily="2" charset="77"/>
                <a:cs typeface="Calibri" panose="020F0502020204030204" pitchFamily="34" charset="0"/>
              </a:rPr>
              <a:t>fir</a:t>
            </a:r>
            <a:r>
              <a:rPr lang="es-ES" sz="1100" kern="0" dirty="0">
                <a:solidFill>
                  <a:schemeClr val="bg2">
                    <a:lumMod val="50000"/>
                  </a:schemeClr>
                </a:solidFill>
                <a:latin typeface="Montserrat" pitchFamily="2" charset="77"/>
                <a:cs typeface="Calibri" panose="020F0502020204030204" pitchFamily="34" charset="0"/>
              </a:rPr>
              <a:t> - Barranquilla y aeropuertos Regional Norte.                     </a:t>
            </a:r>
            <a:r>
              <a:rPr lang="es-CO" sz="1100" b="1" kern="0" dirty="0">
                <a:solidFill>
                  <a:schemeClr val="bg2">
                    <a:lumMod val="50000"/>
                  </a:schemeClr>
                </a:solidFill>
                <a:latin typeface="Montserrat" pitchFamily="2" charset="77"/>
                <a:cs typeface="Calibri" panose="020F0502020204030204" pitchFamily="34" charset="0"/>
              </a:rPr>
              <a:t>$ 60.000.000</a:t>
            </a:r>
          </a:p>
          <a:p>
            <a:pPr marL="0" lvl="0" indent="0" algn="just">
              <a:lnSpc>
                <a:spcPct val="107000"/>
              </a:lnSpc>
              <a:buNone/>
            </a:pPr>
            <a:r>
              <a:rPr lang="es-ES" sz="1100" kern="0" dirty="0">
                <a:solidFill>
                  <a:schemeClr val="bg2">
                    <a:lumMod val="50000"/>
                  </a:schemeClr>
                </a:solidFill>
                <a:latin typeface="Montserrat" pitchFamily="2" charset="77"/>
                <a:cs typeface="Calibri" panose="020F0502020204030204" pitchFamily="34" charset="0"/>
              </a:rPr>
              <a:t>Adquirir lubricantes destinado a sistemas radar  y sistemas electromecánicos de la Regional Norte.        </a:t>
            </a:r>
            <a:r>
              <a:rPr lang="es-ES" sz="1100" b="1" kern="0" dirty="0">
                <a:solidFill>
                  <a:schemeClr val="bg2">
                    <a:lumMod val="50000"/>
                  </a:schemeClr>
                </a:solidFill>
                <a:latin typeface="Montserrat" pitchFamily="2" charset="77"/>
                <a:cs typeface="Calibri" panose="020F0502020204030204" pitchFamily="34" charset="0"/>
              </a:rPr>
              <a:t>$ 60.000.000</a:t>
            </a:r>
          </a:p>
          <a:p>
            <a:pPr marL="0" lvl="0" indent="0" algn="just">
              <a:lnSpc>
                <a:spcPct val="107000"/>
              </a:lnSpc>
              <a:buNone/>
            </a:pPr>
            <a:r>
              <a:rPr lang="es-ES" sz="1100" kern="0" dirty="0">
                <a:solidFill>
                  <a:schemeClr val="bg2">
                    <a:lumMod val="50000"/>
                  </a:schemeClr>
                </a:solidFill>
                <a:latin typeface="Montserrat" pitchFamily="2" charset="77"/>
                <a:cs typeface="Calibri" panose="020F0502020204030204" pitchFamily="34" charset="0"/>
              </a:rPr>
              <a:t>Atender el programa integral de bienestar social de la UAEAC para los trabajadores de los aeropuertos de Cartagena, santa marta, Aguachica, Mompox, Magangué, Corozal, Tolú, El Banco, Plato, Riohacha y Valledupar de la Regional Norte </a:t>
            </a:r>
            <a:r>
              <a:rPr lang="es-ES" sz="1100" b="1" kern="0" dirty="0">
                <a:solidFill>
                  <a:schemeClr val="bg2">
                    <a:lumMod val="50000"/>
                  </a:schemeClr>
                </a:solidFill>
                <a:latin typeface="Montserrat" pitchFamily="2" charset="77"/>
                <a:cs typeface="Calibri" panose="020F0502020204030204" pitchFamily="34" charset="0"/>
              </a:rPr>
              <a:t>$ 54.033.509</a:t>
            </a:r>
            <a:endParaRPr lang="es-CO" sz="1100" kern="0" dirty="0">
              <a:solidFill>
                <a:schemeClr val="bg2">
                  <a:lumMod val="50000"/>
                </a:schemeClr>
              </a:solidFill>
              <a:latin typeface="Montserrat" pitchFamily="2" charset="77"/>
              <a:cs typeface="Calibri" panose="020F0502020204030204" pitchFamily="34" charset="0"/>
            </a:endParaRPr>
          </a:p>
        </p:txBody>
      </p:sp>
      <p:pic>
        <p:nvPicPr>
          <p:cNvPr id="14" name="Imagen 13">
            <a:extLst>
              <a:ext uri="{FF2B5EF4-FFF2-40B4-BE49-F238E27FC236}">
                <a16:creationId xmlns:a16="http://schemas.microsoft.com/office/drawing/2014/main" id="{C4B670F6-7A02-0043-8019-BDC1C224AF9F}"/>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
        <p:nvSpPr>
          <p:cNvPr id="22" name="CuadroTexto 21">
            <a:extLst>
              <a:ext uri="{FF2B5EF4-FFF2-40B4-BE49-F238E27FC236}">
                <a16:creationId xmlns:a16="http://schemas.microsoft.com/office/drawing/2014/main" id="{00D2E99B-1806-5849-A916-9F3C2BD87C28}"/>
              </a:ext>
            </a:extLst>
          </p:cNvPr>
          <p:cNvSpPr txBox="1"/>
          <p:nvPr/>
        </p:nvSpPr>
        <p:spPr>
          <a:xfrm>
            <a:off x="1166070" y="1999667"/>
            <a:ext cx="1818600" cy="400110"/>
          </a:xfrm>
          <a:prstGeom prst="rect">
            <a:avLst/>
          </a:prstGeom>
          <a:noFill/>
        </p:spPr>
        <p:txBody>
          <a:bodyPr wrap="square">
            <a:spAutoFit/>
          </a:bodyPr>
          <a:lstStyle/>
          <a:p>
            <a:r>
              <a:rPr lang="es-ES" sz="2000" b="1" dirty="0">
                <a:solidFill>
                  <a:schemeClr val="bg2">
                    <a:lumMod val="50000"/>
                  </a:schemeClr>
                </a:solidFill>
                <a:latin typeface="Montserrat" pitchFamily="2" charset="77"/>
              </a:rPr>
              <a:t>Mayo</a:t>
            </a:r>
          </a:p>
        </p:txBody>
      </p:sp>
      <p:pic>
        <p:nvPicPr>
          <p:cNvPr id="23" name="Gráfico 22" descr="First aid kit con relleno sólido">
            <a:extLst>
              <a:ext uri="{FF2B5EF4-FFF2-40B4-BE49-F238E27FC236}">
                <a16:creationId xmlns:a16="http://schemas.microsoft.com/office/drawing/2014/main" id="{79A00E34-FD33-214D-83DB-20E2AF9446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9008" y="2795119"/>
            <a:ext cx="318545" cy="318545"/>
          </a:xfrm>
          <a:prstGeom prst="rect">
            <a:avLst/>
          </a:prstGeom>
        </p:spPr>
      </p:pic>
      <p:pic>
        <p:nvPicPr>
          <p:cNvPr id="25" name="Gráfico 24" descr="Printer con relleno sólido">
            <a:extLst>
              <a:ext uri="{FF2B5EF4-FFF2-40B4-BE49-F238E27FC236}">
                <a16:creationId xmlns:a16="http://schemas.microsoft.com/office/drawing/2014/main" id="{58016377-D40C-4045-B828-9DF237FB03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1694" y="3903948"/>
            <a:ext cx="318545" cy="318545"/>
          </a:xfrm>
          <a:prstGeom prst="rect">
            <a:avLst/>
          </a:prstGeom>
        </p:spPr>
      </p:pic>
      <p:pic>
        <p:nvPicPr>
          <p:cNvPr id="27" name="Gráfico 26" descr="Satellite con relleno sólido">
            <a:extLst>
              <a:ext uri="{FF2B5EF4-FFF2-40B4-BE49-F238E27FC236}">
                <a16:creationId xmlns:a16="http://schemas.microsoft.com/office/drawing/2014/main" id="{1FFF55F3-FDD2-2341-A742-63CF45E0F1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56049" y="4617871"/>
            <a:ext cx="329752" cy="329752"/>
          </a:xfrm>
          <a:prstGeom prst="rect">
            <a:avLst/>
          </a:prstGeom>
        </p:spPr>
      </p:pic>
      <p:pic>
        <p:nvPicPr>
          <p:cNvPr id="29" name="Gráfico 28" descr="Care con relleno sólido">
            <a:extLst>
              <a:ext uri="{FF2B5EF4-FFF2-40B4-BE49-F238E27FC236}">
                <a16:creationId xmlns:a16="http://schemas.microsoft.com/office/drawing/2014/main" id="{0404BD1E-BF29-F347-990D-FBE5F25B98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39638" y="5429934"/>
            <a:ext cx="329752" cy="329752"/>
          </a:xfrm>
          <a:prstGeom prst="rect">
            <a:avLst/>
          </a:prstGeom>
        </p:spPr>
      </p:pic>
      <p:pic>
        <p:nvPicPr>
          <p:cNvPr id="40" name="Imagen 39">
            <a:extLst>
              <a:ext uri="{FF2B5EF4-FFF2-40B4-BE49-F238E27FC236}">
                <a16:creationId xmlns:a16="http://schemas.microsoft.com/office/drawing/2014/main" id="{3D8612E3-796E-AE45-B411-6EE1FCF58E87}"/>
              </a:ext>
            </a:extLst>
          </p:cNvPr>
          <p:cNvPicPr>
            <a:picLocks noChangeAspect="1"/>
          </p:cNvPicPr>
          <p:nvPr/>
        </p:nvPicPr>
        <p:blipFill>
          <a:blip r:embed="rId11">
            <a:extLst>
              <a:ext uri="{28A0092B-C50C-407E-A947-70E740481C1C}">
                <a14:useLocalDpi xmlns:a14="http://schemas.microsoft.com/office/drawing/2010/main" val="0"/>
              </a:ext>
            </a:extLst>
          </a:blip>
          <a:srcRect l="3204" r="3204"/>
          <a:stretch/>
        </p:blipFill>
        <p:spPr>
          <a:xfrm>
            <a:off x="5970347" y="2036879"/>
            <a:ext cx="5638424" cy="4008894"/>
          </a:xfrm>
          <a:prstGeom prst="rect">
            <a:avLst/>
          </a:prstGeom>
        </p:spPr>
      </p:pic>
    </p:spTree>
    <p:extLst>
      <p:ext uri="{BB962C8B-B14F-4D97-AF65-F5344CB8AC3E}">
        <p14:creationId xmlns:p14="http://schemas.microsoft.com/office/powerpoint/2010/main" val="3966199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1523346-756A-C25A-CB17-B1657C124B5F}"/>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pic>
        <p:nvPicPr>
          <p:cNvPr id="2" name="Imagen 1">
            <a:extLst>
              <a:ext uri="{FF2B5EF4-FFF2-40B4-BE49-F238E27FC236}">
                <a16:creationId xmlns:a16="http://schemas.microsoft.com/office/drawing/2014/main" id="{ED9ABA7F-9152-61C2-0C37-19355CB96607}"/>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graphicFrame>
        <p:nvGraphicFramePr>
          <p:cNvPr id="5" name="Tabla 6">
            <a:extLst>
              <a:ext uri="{FF2B5EF4-FFF2-40B4-BE49-F238E27FC236}">
                <a16:creationId xmlns:a16="http://schemas.microsoft.com/office/drawing/2014/main" id="{B98E033A-E17A-0DDF-AB64-A4A54D637E2C}"/>
              </a:ext>
            </a:extLst>
          </p:cNvPr>
          <p:cNvGraphicFramePr>
            <a:graphicFrameLocks noGrp="1"/>
          </p:cNvGraphicFramePr>
          <p:nvPr/>
        </p:nvGraphicFramePr>
        <p:xfrm>
          <a:off x="340338" y="1221102"/>
          <a:ext cx="11511324" cy="5224472"/>
        </p:xfrm>
        <a:graphic>
          <a:graphicData uri="http://schemas.openxmlformats.org/drawingml/2006/table">
            <a:tbl>
              <a:tblPr firstRow="1" bandRow="1">
                <a:tableStyleId>{2D5ABB26-0587-4C30-8999-92F81FD0307C}</a:tableStyleId>
              </a:tblPr>
              <a:tblGrid>
                <a:gridCol w="218584">
                  <a:extLst>
                    <a:ext uri="{9D8B030D-6E8A-4147-A177-3AD203B41FA5}">
                      <a16:colId xmlns:a16="http://schemas.microsoft.com/office/drawing/2014/main" val="1262922381"/>
                    </a:ext>
                  </a:extLst>
                </a:gridCol>
                <a:gridCol w="1265872">
                  <a:extLst>
                    <a:ext uri="{9D8B030D-6E8A-4147-A177-3AD203B41FA5}">
                      <a16:colId xmlns:a16="http://schemas.microsoft.com/office/drawing/2014/main" val="899383991"/>
                    </a:ext>
                  </a:extLst>
                </a:gridCol>
                <a:gridCol w="8097129">
                  <a:extLst>
                    <a:ext uri="{9D8B030D-6E8A-4147-A177-3AD203B41FA5}">
                      <a16:colId xmlns:a16="http://schemas.microsoft.com/office/drawing/2014/main" val="546144583"/>
                    </a:ext>
                  </a:extLst>
                </a:gridCol>
                <a:gridCol w="1929739">
                  <a:extLst>
                    <a:ext uri="{9D8B030D-6E8A-4147-A177-3AD203B41FA5}">
                      <a16:colId xmlns:a16="http://schemas.microsoft.com/office/drawing/2014/main" val="3432053524"/>
                    </a:ext>
                  </a:extLst>
                </a:gridCol>
              </a:tblGrid>
              <a:tr h="502080">
                <a:tc>
                  <a:txBody>
                    <a:bodyPr/>
                    <a:lstStyle/>
                    <a:p>
                      <a:pPr algn="ctr"/>
                      <a:r>
                        <a:rPr lang="es-CO" sz="1200" b="1" dirty="0">
                          <a:solidFill>
                            <a:schemeClr val="tx1"/>
                          </a:solidFill>
                          <a:latin typeface="Montserrat" panose="00000500000000000000" pitchFamily="2" charset="0"/>
                        </a:rPr>
                        <a: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200" b="1" dirty="0">
                          <a:solidFill>
                            <a:schemeClr val="tx1"/>
                          </a:solidFill>
                          <a:latin typeface="Montserrat" panose="00000500000000000000" pitchFamily="2" charset="0"/>
                        </a:rPr>
                        <a:t>PROYECTO INVERSIÓN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200" b="1" dirty="0">
                          <a:solidFill>
                            <a:schemeClr val="tx1"/>
                          </a:solidFill>
                          <a:latin typeface="Montserrat" panose="00000500000000000000" pitchFamily="2" charset="0"/>
                        </a:rPr>
                        <a:t>ALCANCE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200" b="1" dirty="0">
                          <a:solidFill>
                            <a:schemeClr val="tx1"/>
                          </a:solidFill>
                          <a:latin typeface="Montserrat" panose="00000500000000000000" pitchFamily="2" charset="0"/>
                        </a:rPr>
                        <a:t>VALOR TOTAL VIGENCIA 2023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975375"/>
                  </a:ext>
                </a:extLst>
              </a:tr>
              <a:tr h="722986">
                <a:tc>
                  <a:txBody>
                    <a:bodyPr/>
                    <a:lstStyle/>
                    <a:p>
                      <a:r>
                        <a:rPr lang="es-CO" sz="1000" b="1" dirty="0">
                          <a:latin typeface="Montserrat" panose="00000500000000000000" pitchFamily="2" charset="0"/>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IPIALES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LA ADQUISICIÓN Y GESTIÓN PREDIAL PARA LA AMPLIACIÓN DE LA TERMINAL,  REALIZAR EL MANTENIMIENTO DE LA INFRAESTRUCTURA FISICA LADO AIRE, INCLUYENDO AYUDAS VISUALES, REALIZAR EL  MANTENIMIENTO DE LA INFRAESTRUCTURA FISICA LADO TIERRA, INCLUYENDO SISTEMAS AEROPORTUARIOS DEL AEROPUERTO SAN LUIS DE IPIALES, NARIÑO (VF)</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$1.546.350.000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6726026"/>
                  </a:ext>
                </a:extLst>
              </a:tr>
              <a:tr h="410788">
                <a:tc>
                  <a:txBody>
                    <a:bodyPr/>
                    <a:lstStyle/>
                    <a:p>
                      <a:r>
                        <a:rPr lang="es-CO" sz="1000" b="1" dirty="0">
                          <a:latin typeface="Montserrat" panose="00000500000000000000" pitchFamily="2" charset="0"/>
                        </a:rPr>
                        <a:t>2</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PITALITO</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 CONSTRUCCIÓN DE LA TERMINAL Y CUARTEL SEI INFRAESTRUCTURA COMPLEMENTARIA Y RECUPERACIÓN DE LA PLATAFORMA DEL AEROPUERTO CONTADOR DE PITALITO, HUILA (VF)</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$3.170.000.000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451010506"/>
                  </a:ext>
                </a:extLst>
              </a:tr>
              <a:tr h="410788">
                <a:tc>
                  <a:txBody>
                    <a:bodyPr/>
                    <a:lstStyle/>
                    <a:p>
                      <a:r>
                        <a:rPr lang="es-CO" sz="1000" b="1" dirty="0">
                          <a:latin typeface="Montserrat" panose="00000500000000000000" pitchFamily="2" charset="0"/>
                        </a:rPr>
                        <a:t>3</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TOLÚ</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a:solidFill>
                            <a:schemeClr val="dk1"/>
                          </a:solidFill>
                          <a:effectLst/>
                          <a:latin typeface="Montserrat" panose="00000500000000000000" pitchFamily="2" charset="0"/>
                        </a:rPr>
                        <a:t>REALIZAR LA AMPLIACION DE LA PISTA, PLATAFORMA Y FRANJAS DE SEGURIDAD Y ESTUDIOS Y DISEÑOS PARA LA NUEVA TERMINAL, SEI, TWR, INFRAESTRUCTURA COMPLEMENMTARIA DEL AEROPUERTO DE TOLÚ, </a:t>
                      </a:r>
                      <a:endParaRPr lang="es-CO" sz="950" u="none" strike="noStrike" kern="120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a:solidFill>
                            <a:schemeClr val="dk1"/>
                          </a:solidFill>
                          <a:effectLst/>
                          <a:latin typeface="Montserrat" panose="00000500000000000000" pitchFamily="2" charset="0"/>
                        </a:rPr>
                        <a:t>$26.692.000.000</a:t>
                      </a:r>
                      <a:endParaRPr lang="es-CO" sz="1000" b="1" u="none" strike="noStrike" kern="120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599357050"/>
                  </a:ext>
                </a:extLst>
              </a:tr>
              <a:tr h="566887">
                <a:tc>
                  <a:txBody>
                    <a:bodyPr/>
                    <a:lstStyle/>
                    <a:p>
                      <a:r>
                        <a:rPr lang="es-CO" sz="1000" b="1" dirty="0">
                          <a:latin typeface="Montserrat" panose="00000500000000000000" pitchFamily="2" charset="0"/>
                        </a:rPr>
                        <a:t>4</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RIOHACHA</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 CONSTRUCCIÓN DE SUBESTACIÓN DE ENERGÍA PARA AYUDAS VISUALES, CONSTRUCCIÓN DE PLATAFORMA DE VIRAJE CON SUS DRENAJES Y ZONA DE SEGURIDAD, CONSTRUCCIÓN DE LA BASE SEI DEL AEROPUERTO Y LOS ESTUDIOS Y DISEÑOS DE VULNERABILIDAD SÍSMICA Y MEJORAMIENTO DE LA TORRE DE CONTROL DEL AEROPUERTO DE RIOHACHA</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a:solidFill>
                            <a:schemeClr val="dk1"/>
                          </a:solidFill>
                          <a:effectLst/>
                          <a:latin typeface="Montserrat" panose="00000500000000000000" pitchFamily="2" charset="0"/>
                        </a:rPr>
                        <a:t>$10.676.000.000</a:t>
                      </a:r>
                      <a:endParaRPr lang="es-CO" sz="1000" b="1" u="none" strike="noStrike" kern="120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32349223"/>
                  </a:ext>
                </a:extLst>
              </a:tr>
              <a:tr h="566887">
                <a:tc>
                  <a:txBody>
                    <a:bodyPr/>
                    <a:lstStyle/>
                    <a:p>
                      <a:r>
                        <a:rPr lang="es-CO" sz="1000" b="1" dirty="0">
                          <a:latin typeface="Montserrat" panose="00000500000000000000" pitchFamily="2" charset="0"/>
                        </a:rPr>
                        <a:t>5</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a:latin typeface="Montserrat" panose="00000500000000000000" pitchFamily="2" charset="0"/>
                        </a:rPr>
                        <a:t>SAN ANDRÉS</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LAS OBRAS NECESARIAS PARA CULMINAR LA CONSTRUCCIÓN DE LA TORRE DE CONTROL, ADQUIRIR, INSTALAR, CALIBRAR, PROBAR Y PONER EN SERVICIO PUENTES DE  ABORDAJE Y ESCALERAS ELÉCTRICAS DEL  AEROPUERTO GUSTAVO ROJAS PINILLA  - SAN ANDRES (VF).</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$10.770.000.000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95452657"/>
                  </a:ext>
                </a:extLst>
              </a:tr>
              <a:tr h="499494">
                <a:tc>
                  <a:txBody>
                    <a:bodyPr/>
                    <a:lstStyle/>
                    <a:p>
                      <a:r>
                        <a:rPr lang="es-CO" sz="1000" b="1" dirty="0">
                          <a:latin typeface="Montserrat" panose="00000500000000000000" pitchFamily="2" charset="0"/>
                        </a:rPr>
                        <a:t>6</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PROVIDENCIA</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 TERMINACÓN DEL NUEVO TERMINAL, ANDENES Y PARQUEADERO, TORRE DE CONTROL CON EQUIPAMIENTO MANTENIMIENTO LADO AIRE Y LADO TIERRA, OPERACIÓN.DEL AEROPUERTO DE PROVIDENCIA TERMINAL</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$24.170.000.000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92511361"/>
                  </a:ext>
                </a:extLst>
              </a:tr>
              <a:tr h="566887">
                <a:tc>
                  <a:txBody>
                    <a:bodyPr/>
                    <a:lstStyle/>
                    <a:p>
                      <a:r>
                        <a:rPr lang="es-CO" sz="1000" b="1" dirty="0">
                          <a:latin typeface="Montserrat" panose="00000500000000000000" pitchFamily="2" charset="0"/>
                        </a:rPr>
                        <a:t>7</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a:latin typeface="Montserrat" panose="00000500000000000000" pitchFamily="2" charset="0"/>
                        </a:rPr>
                        <a:t>VILLAVICENCIO</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a:solidFill>
                            <a:schemeClr val="dk1"/>
                          </a:solidFill>
                          <a:effectLst/>
                          <a:latin typeface="Montserrat" panose="00000500000000000000" pitchFamily="2" charset="0"/>
                        </a:rPr>
                        <a:t>REALIZAR EL LA CONSTRUCCIÓN DEL CUARTEL SEI, ESTUDIOS Y DISEÑOS PARA MEJORAMIENTO DE PISTA, FRANJAS, PLATAFORMA, CALLES DE RODAJE Y SISTEMA HIDRÁULICO REALIZAR LAS OBRAS NECESARIAS PARA TERMINAR LA CONSTRUCCIÓN DE INFRAESTRUCTURA DEL CONTRATO 20001200</a:t>
                      </a:r>
                      <a:endParaRPr lang="es-CO" sz="950" u="none" strike="noStrike" kern="120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$2.461.500.000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950490675"/>
                  </a:ext>
                </a:extLst>
              </a:tr>
              <a:tr h="566887">
                <a:tc>
                  <a:txBody>
                    <a:bodyPr/>
                    <a:lstStyle/>
                    <a:p>
                      <a:r>
                        <a:rPr lang="es-CO" sz="1000" b="1" dirty="0">
                          <a:latin typeface="Montserrat" panose="00000500000000000000" pitchFamily="2" charset="0"/>
                        </a:rPr>
                        <a:t>8</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a:latin typeface="Montserrat" panose="00000500000000000000" pitchFamily="2" charset="0"/>
                        </a:rPr>
                        <a:t>NUQUI</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EL SUMINISTRO E INSTALACIÓN Y PUESTA EN FUNCIONAMIENTO DEL SISTEMA DE ILUMINACIÓN DE PISTA</a:t>
                      </a:r>
                    </a:p>
                    <a:p>
                      <a:pPr algn="just"/>
                      <a:r>
                        <a:rPr lang="es-CO" sz="950" u="none" strike="noStrike" kern="1200" dirty="0">
                          <a:solidFill>
                            <a:schemeClr val="dk1"/>
                          </a:solidFill>
                          <a:effectLst/>
                          <a:latin typeface="Montserrat" panose="00000500000000000000" pitchFamily="2" charset="0"/>
                        </a:rPr>
                        <a:t>REALIZAR LOS ESTUDIOS, DISEÑOS E INTERVENCIONES PARA EL MEJORAMIENTO DE CAPACIDAD DE LA TERMINAL EXISTENTE, MANTENIMIENTO DE LA INFRAESTRUCTURA FISICA LADO TIERRA Y DEMOLICIÓN DE LA TORRE DE CONTROL EXISTENTE.</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algn="ctr" defTabSz="914400" rtl="0" eaLnBrk="1" latinLnBrk="0" hangingPunct="1"/>
                      <a:r>
                        <a:rPr lang="es-CO" sz="1000" b="1" u="none" strike="noStrike" kern="1200" dirty="0">
                          <a:solidFill>
                            <a:schemeClr val="dk1"/>
                          </a:solidFill>
                          <a:effectLst/>
                          <a:latin typeface="Montserrat" panose="00000500000000000000" pitchFamily="2" charset="0"/>
                        </a:rPr>
                        <a:t>$2.437.000.000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3141844270"/>
                  </a:ext>
                </a:extLst>
              </a:tr>
              <a:tr h="410788">
                <a:tc>
                  <a:txBody>
                    <a:bodyPr/>
                    <a:lstStyle/>
                    <a:p>
                      <a:r>
                        <a:rPr lang="es-CO" sz="1000" b="1" dirty="0">
                          <a:latin typeface="Montserrat" panose="00000500000000000000" pitchFamily="2" charset="0"/>
                        </a:rPr>
                        <a:t>9</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O" sz="1000" b="1">
                          <a:latin typeface="Montserrat" panose="00000500000000000000" pitchFamily="2" charset="0"/>
                        </a:rPr>
                        <a:t>MITÚ</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 CONSTRUCCION DE LA TORRE DE CONTROL, CUARTEL DE BOMBEROS, CERRAMIENTO, PLATAFORMA Y LA TERMINAL DEL AEROPUERTO ALBERTO LEÓN BENTLEY DE MITÚ, VAUPÉS (VF) </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$12.046.000.000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7207540"/>
                  </a:ext>
                </a:extLst>
              </a:tr>
            </a:tbl>
          </a:graphicData>
        </a:graphic>
      </p:graphicFrame>
      <p:sp>
        <p:nvSpPr>
          <p:cNvPr id="10" name="Rectángulo 9">
            <a:extLst>
              <a:ext uri="{FF2B5EF4-FFF2-40B4-BE49-F238E27FC236}">
                <a16:creationId xmlns:a16="http://schemas.microsoft.com/office/drawing/2014/main" id="{5542C169-52D7-C236-C09E-67936BB9B99C}"/>
              </a:ext>
            </a:extLst>
          </p:cNvPr>
          <p:cNvSpPr/>
          <p:nvPr/>
        </p:nvSpPr>
        <p:spPr>
          <a:xfrm>
            <a:off x="1076590" y="584243"/>
            <a:ext cx="260001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Montserrat" pitchFamily="2" charset="0"/>
                <a:ea typeface="+mn-ea"/>
                <a:cs typeface="+mn-cs"/>
              </a:rPr>
              <a:t>PROYECTOS PRIORIZADOS </a:t>
            </a:r>
          </a:p>
        </p:txBody>
      </p:sp>
      <p:pic>
        <p:nvPicPr>
          <p:cNvPr id="11" name="Gráfico 10" descr="Avión">
            <a:extLst>
              <a:ext uri="{FF2B5EF4-FFF2-40B4-BE49-F238E27FC236}">
                <a16:creationId xmlns:a16="http://schemas.microsoft.com/office/drawing/2014/main" id="{9AE643DB-5015-5399-E1CA-553814DAD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542660" y="455778"/>
            <a:ext cx="533930" cy="533930"/>
          </a:xfrm>
          <a:prstGeom prst="rect">
            <a:avLst/>
          </a:prstGeom>
        </p:spPr>
      </p:pic>
    </p:spTree>
    <p:extLst>
      <p:ext uri="{BB962C8B-B14F-4D97-AF65-F5344CB8AC3E}">
        <p14:creationId xmlns:p14="http://schemas.microsoft.com/office/powerpoint/2010/main" val="3696111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0BDAA71-F2D6-7C90-6053-F604D12A7FAF}"/>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61" name="TextBox 4">
            <a:extLst>
              <a:ext uri="{FF2B5EF4-FFF2-40B4-BE49-F238E27FC236}">
                <a16:creationId xmlns:a16="http://schemas.microsoft.com/office/drawing/2014/main" id="{D13690D6-7EC1-1B42-9535-A60CC422CD66}"/>
              </a:ext>
            </a:extLst>
          </p:cNvPr>
          <p:cNvSpPr txBox="1"/>
          <p:nvPr/>
        </p:nvSpPr>
        <p:spPr>
          <a:xfrm>
            <a:off x="1499009" y="2784236"/>
            <a:ext cx="8871363" cy="1056700"/>
          </a:xfrm>
          <a:prstGeom prst="rect">
            <a:avLst/>
          </a:prstGeom>
          <a:noFill/>
        </p:spPr>
        <p:txBody>
          <a:bodyPr wrap="square" rtlCol="0">
            <a:spAutoFit/>
          </a:bodyPr>
          <a:lstStyle/>
          <a:p>
            <a:pPr algn="ctr">
              <a:spcAft>
                <a:spcPts val="800"/>
              </a:spcAft>
            </a:pPr>
            <a:r>
              <a:rPr lang="es-ES" sz="2800" b="1" kern="0" dirty="0">
                <a:latin typeface="Montserrat" pitchFamily="2" charset="77"/>
                <a:cs typeface="Calibri" panose="020F0502020204030204" pitchFamily="34" charset="0"/>
              </a:rPr>
              <a:t>PLAN ANUAL DE ADQUISICIONES</a:t>
            </a:r>
          </a:p>
          <a:p>
            <a:pPr algn="ctr">
              <a:spcAft>
                <a:spcPts val="800"/>
              </a:spcAft>
            </a:pPr>
            <a:r>
              <a:rPr lang="es-ES" sz="2800" b="1" kern="0" dirty="0">
                <a:latin typeface="Montserrat" pitchFamily="2" charset="77"/>
                <a:cs typeface="Calibri" panose="020F0502020204030204" pitchFamily="34" charset="0"/>
              </a:rPr>
              <a:t>VIDEOS APOYO PLATAFORMA SECOP</a:t>
            </a:r>
          </a:p>
        </p:txBody>
      </p:sp>
      <p:pic>
        <p:nvPicPr>
          <p:cNvPr id="11" name="Imagen 10">
            <a:extLst>
              <a:ext uri="{FF2B5EF4-FFF2-40B4-BE49-F238E27FC236}">
                <a16:creationId xmlns:a16="http://schemas.microsoft.com/office/drawing/2014/main" id="{DF55B7B9-F3B3-1E4D-8573-2B9A26A83CD7}"/>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Tree>
    <p:extLst>
      <p:ext uri="{BB962C8B-B14F-4D97-AF65-F5344CB8AC3E}">
        <p14:creationId xmlns:p14="http://schemas.microsoft.com/office/powerpoint/2010/main" val="3294584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Texto, Aplicación, Chat o mensaje de texto&#10;&#10;Descripción generada automáticamente">
            <a:extLst>
              <a:ext uri="{FF2B5EF4-FFF2-40B4-BE49-F238E27FC236}">
                <a16:creationId xmlns:a16="http://schemas.microsoft.com/office/drawing/2014/main" id="{BF0270C5-838A-B175-FEB7-BF3788F0A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 y="0"/>
            <a:ext cx="8878031" cy="6858000"/>
          </a:xfrm>
          <a:prstGeom prst="rect">
            <a:avLst/>
          </a:prstGeom>
        </p:spPr>
      </p:pic>
      <p:sp>
        <p:nvSpPr>
          <p:cNvPr id="9" name="CuadroTexto 8">
            <a:extLst>
              <a:ext uri="{FF2B5EF4-FFF2-40B4-BE49-F238E27FC236}">
                <a16:creationId xmlns:a16="http://schemas.microsoft.com/office/drawing/2014/main" id="{2746AB86-4355-39A7-9CDA-E1B6B06D8674}"/>
              </a:ext>
            </a:extLst>
          </p:cNvPr>
          <p:cNvSpPr txBox="1"/>
          <p:nvPr/>
        </p:nvSpPr>
        <p:spPr>
          <a:xfrm>
            <a:off x="9141292" y="2022189"/>
            <a:ext cx="2787445" cy="577081"/>
          </a:xfrm>
          <a:prstGeom prst="rect">
            <a:avLst/>
          </a:prstGeom>
          <a:noFill/>
        </p:spPr>
        <p:txBody>
          <a:bodyPr wrap="square" rtlCol="0">
            <a:spAutoFit/>
          </a:bodyPr>
          <a:lstStyle/>
          <a:p>
            <a:pPr algn="ctr"/>
            <a:r>
              <a:rPr lang="es-CO" sz="1575" b="1" dirty="0">
                <a:latin typeface="Arial Nova" panose="020B0504020202020204" pitchFamily="34" charset="0"/>
              </a:rPr>
              <a:t>Descarga PAA </a:t>
            </a:r>
          </a:p>
          <a:p>
            <a:pPr algn="ctr"/>
            <a:r>
              <a:rPr lang="es-CO" sz="1575" b="1" dirty="0">
                <a:latin typeface="Arial Nova" panose="020B0504020202020204" pitchFamily="34" charset="0"/>
              </a:rPr>
              <a:t>Aerocivil Regional Norte</a:t>
            </a:r>
          </a:p>
        </p:txBody>
      </p:sp>
      <p:pic>
        <p:nvPicPr>
          <p:cNvPr id="11" name="Imagen 10" descr="Código QR&#10;&#10;Descripción generada automáticamente">
            <a:extLst>
              <a:ext uri="{FF2B5EF4-FFF2-40B4-BE49-F238E27FC236}">
                <a16:creationId xmlns:a16="http://schemas.microsoft.com/office/drawing/2014/main" id="{4D157A30-109D-79B5-4441-E753DB680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5555" y="2927475"/>
            <a:ext cx="1918918" cy="1918918"/>
          </a:xfrm>
          <a:prstGeom prst="rect">
            <a:avLst/>
          </a:prstGeom>
        </p:spPr>
      </p:pic>
    </p:spTree>
    <p:extLst>
      <p:ext uri="{BB962C8B-B14F-4D97-AF65-F5344CB8AC3E}">
        <p14:creationId xmlns:p14="http://schemas.microsoft.com/office/powerpoint/2010/main" val="2652179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F11CB70-B5C2-E479-6A2B-7047FF09BE1A}"/>
              </a:ext>
            </a:extLst>
          </p:cNvPr>
          <p:cNvGrpSpPr/>
          <p:nvPr/>
        </p:nvGrpSpPr>
        <p:grpSpPr>
          <a:xfrm>
            <a:off x="149" y="0"/>
            <a:ext cx="12191703" cy="6858000"/>
            <a:chOff x="0" y="0"/>
            <a:chExt cx="21674138" cy="12192000"/>
          </a:xfrm>
        </p:grpSpPr>
        <p:grpSp>
          <p:nvGrpSpPr>
            <p:cNvPr id="7" name="Grupo 6">
              <a:extLst>
                <a:ext uri="{FF2B5EF4-FFF2-40B4-BE49-F238E27FC236}">
                  <a16:creationId xmlns:a16="http://schemas.microsoft.com/office/drawing/2014/main" id="{FD493665-5437-3CBC-6B22-3F9A3F52F3A7}"/>
                </a:ext>
              </a:extLst>
            </p:cNvPr>
            <p:cNvGrpSpPr/>
            <p:nvPr/>
          </p:nvGrpSpPr>
          <p:grpSpPr>
            <a:xfrm>
              <a:off x="0" y="0"/>
              <a:ext cx="21674138" cy="12192000"/>
              <a:chOff x="0" y="0"/>
              <a:chExt cx="21674138" cy="12192000"/>
            </a:xfrm>
          </p:grpSpPr>
          <p:pic>
            <p:nvPicPr>
              <p:cNvPr id="5" name="Imagen 4" descr="Interfaz de usuario gráfica, Texto, Aplicación, Chat o mensaje de texto&#10;&#10;Descripción generada automáticamente">
                <a:extLst>
                  <a:ext uri="{FF2B5EF4-FFF2-40B4-BE49-F238E27FC236}">
                    <a16:creationId xmlns:a16="http://schemas.microsoft.com/office/drawing/2014/main" id="{BF0270C5-838A-B175-FEB7-BF3788F0A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83167" cy="12192000"/>
              </a:xfrm>
              <a:prstGeom prst="rect">
                <a:avLst/>
              </a:prstGeom>
            </p:spPr>
          </p:pic>
          <p:pic>
            <p:nvPicPr>
              <p:cNvPr id="2" name="Imagen 1" descr="Interfaz de usuario gráfica, Texto, Aplicación, Chat o mensaje de texto&#10;&#10;Descripción generada automáticamente">
                <a:extLst>
                  <a:ext uri="{FF2B5EF4-FFF2-40B4-BE49-F238E27FC236}">
                    <a16:creationId xmlns:a16="http://schemas.microsoft.com/office/drawing/2014/main" id="{6F241AAD-DC2B-B1C2-5D25-BCF879945353}"/>
                  </a:ext>
                </a:extLst>
              </p:cNvPr>
              <p:cNvPicPr>
                <a:picLocks noChangeAspect="1"/>
              </p:cNvPicPr>
              <p:nvPr/>
            </p:nvPicPr>
            <p:blipFill rotWithShape="1">
              <a:blip r:embed="rId3">
                <a:extLst>
                  <a:ext uri="{28A0092B-C50C-407E-A947-70E740481C1C}">
                    <a14:useLocalDpi xmlns:a14="http://schemas.microsoft.com/office/drawing/2010/main" val="0"/>
                  </a:ext>
                </a:extLst>
              </a:blip>
              <a:srcRect l="65651"/>
              <a:stretch/>
            </p:blipFill>
            <p:spPr>
              <a:xfrm>
                <a:off x="9940413" y="0"/>
                <a:ext cx="11733725" cy="12192000"/>
              </a:xfrm>
              <a:prstGeom prst="rect">
                <a:avLst/>
              </a:prstGeom>
            </p:spPr>
          </p:pic>
          <p:pic>
            <p:nvPicPr>
              <p:cNvPr id="4" name="Imagen 3" descr="Interfaz de usuario gráfica, Texto, Aplicación, Chat o mensaje de texto&#10;&#10;Descripción generada automáticamente">
                <a:extLst>
                  <a:ext uri="{FF2B5EF4-FFF2-40B4-BE49-F238E27FC236}">
                    <a16:creationId xmlns:a16="http://schemas.microsoft.com/office/drawing/2014/main" id="{734F0051-2F42-50E1-448F-076AF67093CA}"/>
                  </a:ext>
                </a:extLst>
              </p:cNvPr>
              <p:cNvPicPr>
                <a:picLocks noChangeAspect="1"/>
              </p:cNvPicPr>
              <p:nvPr/>
            </p:nvPicPr>
            <p:blipFill rotWithShape="1">
              <a:blip r:embed="rId3">
                <a:extLst>
                  <a:ext uri="{28A0092B-C50C-407E-A947-70E740481C1C}">
                    <a14:useLocalDpi xmlns:a14="http://schemas.microsoft.com/office/drawing/2010/main" val="0"/>
                  </a:ext>
                </a:extLst>
              </a:blip>
              <a:srcRect l="65651" t="86750"/>
              <a:stretch/>
            </p:blipFill>
            <p:spPr>
              <a:xfrm>
                <a:off x="8774151" y="9350477"/>
                <a:ext cx="12899987" cy="2841523"/>
              </a:xfrm>
              <a:prstGeom prst="rect">
                <a:avLst/>
              </a:prstGeom>
            </p:spPr>
          </p:pic>
        </p:grpSp>
        <p:sp>
          <p:nvSpPr>
            <p:cNvPr id="8" name="Rectángulo: esquinas redondeadas 7">
              <a:extLst>
                <a:ext uri="{FF2B5EF4-FFF2-40B4-BE49-F238E27FC236}">
                  <a16:creationId xmlns:a16="http://schemas.microsoft.com/office/drawing/2014/main" id="{0552C6AA-56D2-88E0-A486-2889FAE69877}"/>
                </a:ext>
              </a:extLst>
            </p:cNvPr>
            <p:cNvSpPr/>
            <p:nvPr/>
          </p:nvSpPr>
          <p:spPr>
            <a:xfrm>
              <a:off x="9556956" y="2123768"/>
              <a:ext cx="10648334" cy="7433187"/>
            </a:xfrm>
            <a:prstGeom prst="roundRect">
              <a:avLst>
                <a:gd name="adj" fmla="val 13492"/>
              </a:avLst>
            </a:prstGeom>
            <a:solidFill>
              <a:srgbClr val="008CFF"/>
            </a:solidFill>
            <a:ln>
              <a:solidFill>
                <a:srgbClr val="008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13"/>
            </a:p>
          </p:txBody>
        </p:sp>
      </p:grpSp>
      <p:pic>
        <p:nvPicPr>
          <p:cNvPr id="3" name="Elementos multimedia en línea 2" title="SECOP II para proveedores: Registro en la plataforma">
            <a:hlinkClick r:id="" action="ppaction://media"/>
            <a:extLst>
              <a:ext uri="{FF2B5EF4-FFF2-40B4-BE49-F238E27FC236}">
                <a16:creationId xmlns:a16="http://schemas.microsoft.com/office/drawing/2014/main" id="{31A28A9B-9CEF-B496-9E0B-84E2A9ADBEC7}"/>
              </a:ext>
            </a:extLst>
          </p:cNvPr>
          <p:cNvPicPr>
            <a:picLocks noRot="1" noChangeAspect="1"/>
          </p:cNvPicPr>
          <p:nvPr>
            <a:videoFile r:link="rId1"/>
          </p:nvPr>
        </p:nvPicPr>
        <p:blipFill>
          <a:blip r:embed="rId4"/>
          <a:stretch>
            <a:fillRect/>
          </a:stretch>
        </p:blipFill>
        <p:spPr>
          <a:xfrm>
            <a:off x="4935609" y="1211210"/>
            <a:ext cx="7256243" cy="4168204"/>
          </a:xfrm>
          <a:prstGeom prst="rect">
            <a:avLst/>
          </a:prstGeom>
        </p:spPr>
      </p:pic>
      <p:sp>
        <p:nvSpPr>
          <p:cNvPr id="13" name="CuadroTexto 12">
            <a:extLst>
              <a:ext uri="{FF2B5EF4-FFF2-40B4-BE49-F238E27FC236}">
                <a16:creationId xmlns:a16="http://schemas.microsoft.com/office/drawing/2014/main" id="{90C4548B-D2A4-54C0-F472-4077D264B67D}"/>
              </a:ext>
            </a:extLst>
          </p:cNvPr>
          <p:cNvSpPr txBox="1"/>
          <p:nvPr/>
        </p:nvSpPr>
        <p:spPr>
          <a:xfrm>
            <a:off x="5514961" y="5788678"/>
            <a:ext cx="6097536" cy="923330"/>
          </a:xfrm>
          <a:prstGeom prst="rect">
            <a:avLst/>
          </a:prstGeom>
          <a:noFill/>
        </p:spPr>
        <p:txBody>
          <a:bodyPr wrap="square">
            <a:spAutoFit/>
          </a:bodyPr>
          <a:lstStyle/>
          <a:p>
            <a:pPr algn="l"/>
            <a:r>
              <a:rPr lang="es-CO" sz="2700" b="1" dirty="0">
                <a:solidFill>
                  <a:schemeClr val="bg1"/>
                </a:solidFill>
                <a:latin typeface="Abadi Extra Light" panose="020B0204020104020204" pitchFamily="34" charset="0"/>
                <a:cs typeface="Vrinda" panose="020B0502040204020203" pitchFamily="34" charset="0"/>
              </a:rPr>
              <a:t>SECOP II para proveedores: </a:t>
            </a:r>
          </a:p>
          <a:p>
            <a:pPr algn="l"/>
            <a:r>
              <a:rPr lang="es-CO" sz="2700" b="1" dirty="0">
                <a:solidFill>
                  <a:schemeClr val="bg1"/>
                </a:solidFill>
                <a:latin typeface="Abadi" panose="020B0604020104020204" pitchFamily="34" charset="0"/>
                <a:cs typeface="Vrinda" panose="020B0502040204020203" pitchFamily="34" charset="0"/>
              </a:rPr>
              <a:t>Registro en la plataforma</a:t>
            </a:r>
          </a:p>
        </p:txBody>
      </p:sp>
    </p:spTree>
    <p:extLst>
      <p:ext uri="{BB962C8B-B14F-4D97-AF65-F5344CB8AC3E}">
        <p14:creationId xmlns:p14="http://schemas.microsoft.com/office/powerpoint/2010/main" val="338754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F11CB70-B5C2-E479-6A2B-7047FF09BE1A}"/>
              </a:ext>
            </a:extLst>
          </p:cNvPr>
          <p:cNvGrpSpPr/>
          <p:nvPr/>
        </p:nvGrpSpPr>
        <p:grpSpPr>
          <a:xfrm>
            <a:off x="149" y="0"/>
            <a:ext cx="12191703" cy="6858000"/>
            <a:chOff x="0" y="0"/>
            <a:chExt cx="21674138" cy="12192000"/>
          </a:xfrm>
        </p:grpSpPr>
        <p:grpSp>
          <p:nvGrpSpPr>
            <p:cNvPr id="7" name="Grupo 6">
              <a:extLst>
                <a:ext uri="{FF2B5EF4-FFF2-40B4-BE49-F238E27FC236}">
                  <a16:creationId xmlns:a16="http://schemas.microsoft.com/office/drawing/2014/main" id="{FD493665-5437-3CBC-6B22-3F9A3F52F3A7}"/>
                </a:ext>
              </a:extLst>
            </p:cNvPr>
            <p:cNvGrpSpPr/>
            <p:nvPr/>
          </p:nvGrpSpPr>
          <p:grpSpPr>
            <a:xfrm>
              <a:off x="0" y="0"/>
              <a:ext cx="21674138" cy="12192000"/>
              <a:chOff x="0" y="0"/>
              <a:chExt cx="21674138" cy="12192000"/>
            </a:xfrm>
          </p:grpSpPr>
          <p:pic>
            <p:nvPicPr>
              <p:cNvPr id="5" name="Imagen 4" descr="Interfaz de usuario gráfica, Texto, Aplicación, Chat o mensaje de texto&#10;&#10;Descripción generada automáticamente">
                <a:extLst>
                  <a:ext uri="{FF2B5EF4-FFF2-40B4-BE49-F238E27FC236}">
                    <a16:creationId xmlns:a16="http://schemas.microsoft.com/office/drawing/2014/main" id="{BF0270C5-838A-B175-FEB7-BF3788F0A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83167" cy="12192000"/>
              </a:xfrm>
              <a:prstGeom prst="rect">
                <a:avLst/>
              </a:prstGeom>
            </p:spPr>
          </p:pic>
          <p:pic>
            <p:nvPicPr>
              <p:cNvPr id="2" name="Imagen 1" descr="Interfaz de usuario gráfica, Texto, Aplicación, Chat o mensaje de texto&#10;&#10;Descripción generada automáticamente">
                <a:extLst>
                  <a:ext uri="{FF2B5EF4-FFF2-40B4-BE49-F238E27FC236}">
                    <a16:creationId xmlns:a16="http://schemas.microsoft.com/office/drawing/2014/main" id="{6F241AAD-DC2B-B1C2-5D25-BCF879945353}"/>
                  </a:ext>
                </a:extLst>
              </p:cNvPr>
              <p:cNvPicPr>
                <a:picLocks noChangeAspect="1"/>
              </p:cNvPicPr>
              <p:nvPr/>
            </p:nvPicPr>
            <p:blipFill rotWithShape="1">
              <a:blip r:embed="rId3">
                <a:extLst>
                  <a:ext uri="{28A0092B-C50C-407E-A947-70E740481C1C}">
                    <a14:useLocalDpi xmlns:a14="http://schemas.microsoft.com/office/drawing/2010/main" val="0"/>
                  </a:ext>
                </a:extLst>
              </a:blip>
              <a:srcRect l="65651"/>
              <a:stretch/>
            </p:blipFill>
            <p:spPr>
              <a:xfrm>
                <a:off x="9940413" y="0"/>
                <a:ext cx="11733725" cy="12192000"/>
              </a:xfrm>
              <a:prstGeom prst="rect">
                <a:avLst/>
              </a:prstGeom>
            </p:spPr>
          </p:pic>
          <p:pic>
            <p:nvPicPr>
              <p:cNvPr id="4" name="Imagen 3" descr="Interfaz de usuario gráfica, Texto, Aplicación, Chat o mensaje de texto&#10;&#10;Descripción generada automáticamente">
                <a:extLst>
                  <a:ext uri="{FF2B5EF4-FFF2-40B4-BE49-F238E27FC236}">
                    <a16:creationId xmlns:a16="http://schemas.microsoft.com/office/drawing/2014/main" id="{734F0051-2F42-50E1-448F-076AF67093CA}"/>
                  </a:ext>
                </a:extLst>
              </p:cNvPr>
              <p:cNvPicPr>
                <a:picLocks noChangeAspect="1"/>
              </p:cNvPicPr>
              <p:nvPr/>
            </p:nvPicPr>
            <p:blipFill rotWithShape="1">
              <a:blip r:embed="rId3">
                <a:extLst>
                  <a:ext uri="{28A0092B-C50C-407E-A947-70E740481C1C}">
                    <a14:useLocalDpi xmlns:a14="http://schemas.microsoft.com/office/drawing/2010/main" val="0"/>
                  </a:ext>
                </a:extLst>
              </a:blip>
              <a:srcRect l="65651" t="86750"/>
              <a:stretch/>
            </p:blipFill>
            <p:spPr>
              <a:xfrm>
                <a:off x="8774151" y="9350477"/>
                <a:ext cx="12899987" cy="2841523"/>
              </a:xfrm>
              <a:prstGeom prst="rect">
                <a:avLst/>
              </a:prstGeom>
            </p:spPr>
          </p:pic>
        </p:grpSp>
        <p:sp>
          <p:nvSpPr>
            <p:cNvPr id="8" name="Rectángulo: esquinas redondeadas 7">
              <a:extLst>
                <a:ext uri="{FF2B5EF4-FFF2-40B4-BE49-F238E27FC236}">
                  <a16:creationId xmlns:a16="http://schemas.microsoft.com/office/drawing/2014/main" id="{0552C6AA-56D2-88E0-A486-2889FAE69877}"/>
                </a:ext>
              </a:extLst>
            </p:cNvPr>
            <p:cNvSpPr/>
            <p:nvPr/>
          </p:nvSpPr>
          <p:spPr>
            <a:xfrm>
              <a:off x="9556956" y="2123768"/>
              <a:ext cx="10648334" cy="7433187"/>
            </a:xfrm>
            <a:prstGeom prst="roundRect">
              <a:avLst>
                <a:gd name="adj" fmla="val 13492"/>
              </a:avLst>
            </a:prstGeom>
            <a:solidFill>
              <a:srgbClr val="008CFF"/>
            </a:solidFill>
            <a:ln>
              <a:solidFill>
                <a:srgbClr val="008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13"/>
            </a:p>
          </p:txBody>
        </p:sp>
      </p:grpSp>
      <p:sp>
        <p:nvSpPr>
          <p:cNvPr id="13" name="CuadroTexto 12">
            <a:extLst>
              <a:ext uri="{FF2B5EF4-FFF2-40B4-BE49-F238E27FC236}">
                <a16:creationId xmlns:a16="http://schemas.microsoft.com/office/drawing/2014/main" id="{90C4548B-D2A4-54C0-F472-4077D264B67D}"/>
              </a:ext>
            </a:extLst>
          </p:cNvPr>
          <p:cNvSpPr txBox="1"/>
          <p:nvPr/>
        </p:nvSpPr>
        <p:spPr>
          <a:xfrm>
            <a:off x="5514961" y="5788678"/>
            <a:ext cx="6097536" cy="923330"/>
          </a:xfrm>
          <a:prstGeom prst="rect">
            <a:avLst/>
          </a:prstGeom>
          <a:noFill/>
        </p:spPr>
        <p:txBody>
          <a:bodyPr wrap="square">
            <a:spAutoFit/>
          </a:bodyPr>
          <a:lstStyle/>
          <a:p>
            <a:pPr algn="l"/>
            <a:r>
              <a:rPr lang="es-CO" sz="2700" b="1" dirty="0">
                <a:solidFill>
                  <a:schemeClr val="bg1"/>
                </a:solidFill>
                <a:latin typeface="Abadi Extra Light" panose="020B0204020104020204" pitchFamily="34" charset="0"/>
                <a:cs typeface="Vrinda" panose="020B0502040204020203" pitchFamily="34" charset="0"/>
              </a:rPr>
              <a:t>SECOP II para ciudadanos:</a:t>
            </a:r>
          </a:p>
          <a:p>
            <a:pPr algn="l"/>
            <a:r>
              <a:rPr lang="es-ES" sz="2700" b="1" dirty="0">
                <a:solidFill>
                  <a:schemeClr val="bg1"/>
                </a:solidFill>
                <a:latin typeface="Abadi" panose="020B0604020104020204" pitchFamily="34" charset="0"/>
                <a:cs typeface="Vrinda" panose="020B0502040204020203" pitchFamily="34" charset="0"/>
              </a:rPr>
              <a:t>Cómo buscar un Proceso en el SECOP II</a:t>
            </a:r>
            <a:endParaRPr lang="es-CO" sz="2700" b="1" dirty="0">
              <a:solidFill>
                <a:schemeClr val="bg1"/>
              </a:solidFill>
              <a:latin typeface="Abadi" panose="020B0604020104020204" pitchFamily="34" charset="0"/>
              <a:cs typeface="Vrinda" panose="020B0502040204020203" pitchFamily="34" charset="0"/>
            </a:endParaRPr>
          </a:p>
        </p:txBody>
      </p:sp>
      <p:pic>
        <p:nvPicPr>
          <p:cNvPr id="11" name="Elementos multimedia en línea 10" title="SECOP II para ciudadanos: Cómo buscar un Proceso en el SECOP II">
            <a:hlinkClick r:id="" action="ppaction://media"/>
            <a:extLst>
              <a:ext uri="{FF2B5EF4-FFF2-40B4-BE49-F238E27FC236}">
                <a16:creationId xmlns:a16="http://schemas.microsoft.com/office/drawing/2014/main" id="{A7EA252B-983E-3A06-F506-FBCA0F380226}"/>
              </a:ext>
            </a:extLst>
          </p:cNvPr>
          <p:cNvPicPr>
            <a:picLocks noRot="1" noChangeAspect="1"/>
          </p:cNvPicPr>
          <p:nvPr>
            <a:videoFile r:link="rId1"/>
          </p:nvPr>
        </p:nvPicPr>
        <p:blipFill>
          <a:blip r:embed="rId4"/>
          <a:stretch>
            <a:fillRect/>
          </a:stretch>
        </p:blipFill>
        <p:spPr>
          <a:xfrm>
            <a:off x="4935609" y="1251737"/>
            <a:ext cx="7256243" cy="4099777"/>
          </a:xfrm>
          <a:prstGeom prst="rect">
            <a:avLst/>
          </a:prstGeom>
        </p:spPr>
      </p:pic>
    </p:spTree>
    <p:extLst>
      <p:ext uri="{BB962C8B-B14F-4D97-AF65-F5344CB8AC3E}">
        <p14:creationId xmlns:p14="http://schemas.microsoft.com/office/powerpoint/2010/main" val="394883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F11CB70-B5C2-E479-6A2B-7047FF09BE1A}"/>
              </a:ext>
            </a:extLst>
          </p:cNvPr>
          <p:cNvGrpSpPr/>
          <p:nvPr/>
        </p:nvGrpSpPr>
        <p:grpSpPr>
          <a:xfrm>
            <a:off x="149" y="0"/>
            <a:ext cx="12191703" cy="6858000"/>
            <a:chOff x="0" y="0"/>
            <a:chExt cx="21674138" cy="12192000"/>
          </a:xfrm>
        </p:grpSpPr>
        <p:grpSp>
          <p:nvGrpSpPr>
            <p:cNvPr id="7" name="Grupo 6">
              <a:extLst>
                <a:ext uri="{FF2B5EF4-FFF2-40B4-BE49-F238E27FC236}">
                  <a16:creationId xmlns:a16="http://schemas.microsoft.com/office/drawing/2014/main" id="{FD493665-5437-3CBC-6B22-3F9A3F52F3A7}"/>
                </a:ext>
              </a:extLst>
            </p:cNvPr>
            <p:cNvGrpSpPr/>
            <p:nvPr/>
          </p:nvGrpSpPr>
          <p:grpSpPr>
            <a:xfrm>
              <a:off x="0" y="0"/>
              <a:ext cx="21674138" cy="12192000"/>
              <a:chOff x="0" y="0"/>
              <a:chExt cx="21674138" cy="12192000"/>
            </a:xfrm>
          </p:grpSpPr>
          <p:pic>
            <p:nvPicPr>
              <p:cNvPr id="5" name="Imagen 4" descr="Interfaz de usuario gráfica, Texto, Aplicación, Chat o mensaje de texto&#10;&#10;Descripción generada automáticamente">
                <a:extLst>
                  <a:ext uri="{FF2B5EF4-FFF2-40B4-BE49-F238E27FC236}">
                    <a16:creationId xmlns:a16="http://schemas.microsoft.com/office/drawing/2014/main" id="{BF0270C5-838A-B175-FEB7-BF3788F0A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83167" cy="12192000"/>
              </a:xfrm>
              <a:prstGeom prst="rect">
                <a:avLst/>
              </a:prstGeom>
            </p:spPr>
          </p:pic>
          <p:pic>
            <p:nvPicPr>
              <p:cNvPr id="2" name="Imagen 1" descr="Interfaz de usuario gráfica, Texto, Aplicación, Chat o mensaje de texto&#10;&#10;Descripción generada automáticamente">
                <a:extLst>
                  <a:ext uri="{FF2B5EF4-FFF2-40B4-BE49-F238E27FC236}">
                    <a16:creationId xmlns:a16="http://schemas.microsoft.com/office/drawing/2014/main" id="{6F241AAD-DC2B-B1C2-5D25-BCF879945353}"/>
                  </a:ext>
                </a:extLst>
              </p:cNvPr>
              <p:cNvPicPr>
                <a:picLocks noChangeAspect="1"/>
              </p:cNvPicPr>
              <p:nvPr/>
            </p:nvPicPr>
            <p:blipFill rotWithShape="1">
              <a:blip r:embed="rId3">
                <a:extLst>
                  <a:ext uri="{28A0092B-C50C-407E-A947-70E740481C1C}">
                    <a14:useLocalDpi xmlns:a14="http://schemas.microsoft.com/office/drawing/2010/main" val="0"/>
                  </a:ext>
                </a:extLst>
              </a:blip>
              <a:srcRect l="65651"/>
              <a:stretch/>
            </p:blipFill>
            <p:spPr>
              <a:xfrm>
                <a:off x="9940413" y="0"/>
                <a:ext cx="11733725" cy="12192000"/>
              </a:xfrm>
              <a:prstGeom prst="rect">
                <a:avLst/>
              </a:prstGeom>
            </p:spPr>
          </p:pic>
          <p:pic>
            <p:nvPicPr>
              <p:cNvPr id="4" name="Imagen 3" descr="Interfaz de usuario gráfica, Texto, Aplicación, Chat o mensaje de texto&#10;&#10;Descripción generada automáticamente">
                <a:extLst>
                  <a:ext uri="{FF2B5EF4-FFF2-40B4-BE49-F238E27FC236}">
                    <a16:creationId xmlns:a16="http://schemas.microsoft.com/office/drawing/2014/main" id="{734F0051-2F42-50E1-448F-076AF67093CA}"/>
                  </a:ext>
                </a:extLst>
              </p:cNvPr>
              <p:cNvPicPr>
                <a:picLocks noChangeAspect="1"/>
              </p:cNvPicPr>
              <p:nvPr/>
            </p:nvPicPr>
            <p:blipFill rotWithShape="1">
              <a:blip r:embed="rId3">
                <a:extLst>
                  <a:ext uri="{28A0092B-C50C-407E-A947-70E740481C1C}">
                    <a14:useLocalDpi xmlns:a14="http://schemas.microsoft.com/office/drawing/2010/main" val="0"/>
                  </a:ext>
                </a:extLst>
              </a:blip>
              <a:srcRect l="65651" t="86750"/>
              <a:stretch/>
            </p:blipFill>
            <p:spPr>
              <a:xfrm>
                <a:off x="8774151" y="9350477"/>
                <a:ext cx="12899987" cy="2841523"/>
              </a:xfrm>
              <a:prstGeom prst="rect">
                <a:avLst/>
              </a:prstGeom>
            </p:spPr>
          </p:pic>
        </p:grpSp>
        <p:sp>
          <p:nvSpPr>
            <p:cNvPr id="8" name="Rectángulo: esquinas redondeadas 7">
              <a:extLst>
                <a:ext uri="{FF2B5EF4-FFF2-40B4-BE49-F238E27FC236}">
                  <a16:creationId xmlns:a16="http://schemas.microsoft.com/office/drawing/2014/main" id="{0552C6AA-56D2-88E0-A486-2889FAE69877}"/>
                </a:ext>
              </a:extLst>
            </p:cNvPr>
            <p:cNvSpPr/>
            <p:nvPr/>
          </p:nvSpPr>
          <p:spPr>
            <a:xfrm>
              <a:off x="9556956" y="2123768"/>
              <a:ext cx="10648334" cy="7433187"/>
            </a:xfrm>
            <a:prstGeom prst="roundRect">
              <a:avLst>
                <a:gd name="adj" fmla="val 13492"/>
              </a:avLst>
            </a:prstGeom>
            <a:solidFill>
              <a:srgbClr val="008CFF"/>
            </a:solidFill>
            <a:ln>
              <a:solidFill>
                <a:srgbClr val="008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13"/>
            </a:p>
          </p:txBody>
        </p:sp>
      </p:grpSp>
      <p:pic>
        <p:nvPicPr>
          <p:cNvPr id="6" name="Elementos multimedia en línea 5" title="SECOP II para proveedores: Pasos para presentar una oferta">
            <a:hlinkClick r:id="" action="ppaction://media"/>
            <a:extLst>
              <a:ext uri="{FF2B5EF4-FFF2-40B4-BE49-F238E27FC236}">
                <a16:creationId xmlns:a16="http://schemas.microsoft.com/office/drawing/2014/main" id="{2D693EC9-ED23-4539-BC1A-912A30438BBF}"/>
              </a:ext>
            </a:extLst>
          </p:cNvPr>
          <p:cNvPicPr>
            <a:picLocks noRot="1" noChangeAspect="1"/>
          </p:cNvPicPr>
          <p:nvPr>
            <a:videoFile r:link="rId1"/>
          </p:nvPr>
        </p:nvPicPr>
        <p:blipFill>
          <a:blip r:embed="rId4"/>
          <a:stretch>
            <a:fillRect/>
          </a:stretch>
        </p:blipFill>
        <p:spPr>
          <a:xfrm>
            <a:off x="4966364" y="1277580"/>
            <a:ext cx="7194732" cy="4065024"/>
          </a:xfrm>
          <a:prstGeom prst="rect">
            <a:avLst/>
          </a:prstGeom>
        </p:spPr>
      </p:pic>
      <p:sp>
        <p:nvSpPr>
          <p:cNvPr id="11" name="CuadroTexto 10">
            <a:extLst>
              <a:ext uri="{FF2B5EF4-FFF2-40B4-BE49-F238E27FC236}">
                <a16:creationId xmlns:a16="http://schemas.microsoft.com/office/drawing/2014/main" id="{79662168-3CE9-DAA8-2D4A-8F9B3827F74D}"/>
              </a:ext>
            </a:extLst>
          </p:cNvPr>
          <p:cNvSpPr txBox="1"/>
          <p:nvPr/>
        </p:nvSpPr>
        <p:spPr>
          <a:xfrm>
            <a:off x="5514961" y="5788678"/>
            <a:ext cx="6097536" cy="923330"/>
          </a:xfrm>
          <a:prstGeom prst="rect">
            <a:avLst/>
          </a:prstGeom>
          <a:noFill/>
        </p:spPr>
        <p:txBody>
          <a:bodyPr wrap="square">
            <a:spAutoFit/>
          </a:bodyPr>
          <a:lstStyle/>
          <a:p>
            <a:pPr algn="l"/>
            <a:r>
              <a:rPr lang="es-CO" sz="2700" b="1" dirty="0">
                <a:solidFill>
                  <a:schemeClr val="bg1"/>
                </a:solidFill>
                <a:latin typeface="Abadi Extra Light" panose="020B0204020104020204" pitchFamily="34" charset="0"/>
                <a:cs typeface="Vrinda" panose="020B0502040204020203" pitchFamily="34" charset="0"/>
              </a:rPr>
              <a:t>SECOP II para proveedores: </a:t>
            </a:r>
          </a:p>
          <a:p>
            <a:pPr algn="l"/>
            <a:r>
              <a:rPr lang="es-CO" sz="2700" b="1" dirty="0">
                <a:solidFill>
                  <a:schemeClr val="bg1"/>
                </a:solidFill>
                <a:latin typeface="Abadi" panose="020B0604020104020204" pitchFamily="34" charset="0"/>
                <a:cs typeface="Vrinda" panose="020B0502040204020203" pitchFamily="34" charset="0"/>
              </a:rPr>
              <a:t>Pasos para presentar una oferta</a:t>
            </a:r>
          </a:p>
        </p:txBody>
      </p:sp>
    </p:spTree>
    <p:extLst>
      <p:ext uri="{BB962C8B-B14F-4D97-AF65-F5344CB8AC3E}">
        <p14:creationId xmlns:p14="http://schemas.microsoft.com/office/powerpoint/2010/main" val="292303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9FF2AA-9D4F-824F-8355-CDE8C019DD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9960"/>
            <a:ext cx="12192000" cy="6858000"/>
          </a:xfrm>
          <a:prstGeom prst="rect">
            <a:avLst/>
          </a:prstGeom>
        </p:spPr>
      </p:pic>
      <p:pic>
        <p:nvPicPr>
          <p:cNvPr id="8" name="Gráfico 7" descr="Airplane con relleno sólido">
            <a:extLst>
              <a:ext uri="{FF2B5EF4-FFF2-40B4-BE49-F238E27FC236}">
                <a16:creationId xmlns:a16="http://schemas.microsoft.com/office/drawing/2014/main" id="{B95CBD5A-8B59-3C4F-A7DF-6B89D53F01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08458">
            <a:off x="7242747" y="588364"/>
            <a:ext cx="914400" cy="914400"/>
          </a:xfrm>
          <a:prstGeom prst="rect">
            <a:avLst/>
          </a:prstGeom>
        </p:spPr>
      </p:pic>
      <p:sp>
        <p:nvSpPr>
          <p:cNvPr id="5" name="Marcador de contenido 2">
            <a:extLst>
              <a:ext uri="{FF2B5EF4-FFF2-40B4-BE49-F238E27FC236}">
                <a16:creationId xmlns:a16="http://schemas.microsoft.com/office/drawing/2014/main" id="{BC86DC20-1CE1-984B-9C05-7098463E4E7A}"/>
              </a:ext>
            </a:extLst>
          </p:cNvPr>
          <p:cNvSpPr txBox="1">
            <a:spLocks/>
          </p:cNvSpPr>
          <p:nvPr/>
        </p:nvSpPr>
        <p:spPr>
          <a:xfrm>
            <a:off x="1975538" y="3942832"/>
            <a:ext cx="3821038" cy="82757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800" b="1" dirty="0">
                <a:latin typeface="Montserrat" pitchFamily="2" charset="77"/>
              </a:rPr>
              <a:t>¡Muchas Gracias! </a:t>
            </a:r>
            <a:endParaRPr lang="es-CO" sz="2800" b="1" dirty="0">
              <a:latin typeface="Montserrat" pitchFamily="2" charset="77"/>
            </a:endParaRPr>
          </a:p>
        </p:txBody>
      </p:sp>
      <p:sp>
        <p:nvSpPr>
          <p:cNvPr id="6" name="CuadroTexto 5">
            <a:extLst>
              <a:ext uri="{FF2B5EF4-FFF2-40B4-BE49-F238E27FC236}">
                <a16:creationId xmlns:a16="http://schemas.microsoft.com/office/drawing/2014/main" id="{E86F2E27-1BF0-7C4C-9D9C-4BC96820D619}"/>
              </a:ext>
            </a:extLst>
          </p:cNvPr>
          <p:cNvSpPr txBox="1"/>
          <p:nvPr/>
        </p:nvSpPr>
        <p:spPr>
          <a:xfrm>
            <a:off x="1975538" y="2301198"/>
            <a:ext cx="3905250" cy="1599733"/>
          </a:xfrm>
          <a:prstGeom prst="rect">
            <a:avLst/>
          </a:prstGeom>
          <a:noFill/>
        </p:spPr>
        <p:txBody>
          <a:bodyPr wrap="square">
            <a:spAutoFit/>
          </a:bodyPr>
          <a:lstStyle/>
          <a:p>
            <a:pPr>
              <a:lnSpc>
                <a:spcPct val="107000"/>
              </a:lnSpc>
              <a:spcAft>
                <a:spcPts val="800"/>
              </a:spcAft>
            </a:pPr>
            <a:r>
              <a:rPr lang="es-CO" sz="16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Nuestro propósito es el mejoramiento continuo del proceso de compra y contratación pública. </a:t>
            </a:r>
          </a:p>
          <a:p>
            <a:pPr>
              <a:lnSpc>
                <a:spcPct val="107000"/>
              </a:lnSpc>
              <a:spcAft>
                <a:spcPts val="800"/>
              </a:spcAft>
            </a:pPr>
            <a:endParaRPr lang="es-CO" sz="16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a:p>
            <a:pPr>
              <a:lnSpc>
                <a:spcPct val="107000"/>
              </a:lnSpc>
              <a:spcAft>
                <a:spcPts val="800"/>
              </a:spcAft>
            </a:pPr>
            <a:r>
              <a:rPr lang="es-CO" sz="16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Por favor diligenciar la encuesta. </a:t>
            </a:r>
          </a:p>
        </p:txBody>
      </p:sp>
      <p:pic>
        <p:nvPicPr>
          <p:cNvPr id="9" name="Imagen 8">
            <a:extLst>
              <a:ext uri="{FF2B5EF4-FFF2-40B4-BE49-F238E27FC236}">
                <a16:creationId xmlns:a16="http://schemas.microsoft.com/office/drawing/2014/main" id="{989536D6-FD6F-2E45-8CF0-7CA67DA757FC}"/>
              </a:ext>
            </a:extLst>
          </p:cNvPr>
          <p:cNvPicPr>
            <a:picLocks noChangeAspect="1"/>
          </p:cNvPicPr>
          <p:nvPr/>
        </p:nvPicPr>
        <p:blipFill rotWithShape="1">
          <a:blip r:embed="rId5"/>
          <a:srcRect l="24386" t="36370" r="25066" b="13898"/>
          <a:stretch/>
        </p:blipFill>
        <p:spPr>
          <a:xfrm>
            <a:off x="9212862" y="2559570"/>
            <a:ext cx="1767360" cy="1738859"/>
          </a:xfrm>
          <a:prstGeom prst="rect">
            <a:avLst/>
          </a:prstGeom>
        </p:spPr>
      </p:pic>
    </p:spTree>
    <p:extLst>
      <p:ext uri="{BB962C8B-B14F-4D97-AF65-F5344CB8AC3E}">
        <p14:creationId xmlns:p14="http://schemas.microsoft.com/office/powerpoint/2010/main" val="3280812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94BD97C6-2A5E-244F-95E9-8F356988CE29}"/>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sp>
        <p:nvSpPr>
          <p:cNvPr id="9" name="TextBox 6">
            <a:extLst>
              <a:ext uri="{FF2B5EF4-FFF2-40B4-BE49-F238E27FC236}">
                <a16:creationId xmlns:a16="http://schemas.microsoft.com/office/drawing/2014/main" id="{95D1C342-C42B-B147-9D00-DF34B71C062F}"/>
              </a:ext>
            </a:extLst>
          </p:cNvPr>
          <p:cNvSpPr txBox="1"/>
          <p:nvPr/>
        </p:nvSpPr>
        <p:spPr>
          <a:xfrm>
            <a:off x="1158078" y="1350578"/>
            <a:ext cx="4323112" cy="830997"/>
          </a:xfrm>
          <a:prstGeom prst="rect">
            <a:avLst/>
          </a:prstGeom>
          <a:noFill/>
        </p:spPr>
        <p:txBody>
          <a:bodyPr wrap="square" rtlCol="0">
            <a:spAutoFit/>
          </a:bodyPr>
          <a:lstStyle/>
          <a:p>
            <a:r>
              <a:rPr lang="es-CO" sz="2400" b="1" kern="0" dirty="0">
                <a:latin typeface="Montserrat" pitchFamily="2" charset="77"/>
                <a:cs typeface="Calibri" panose="020F0502020204030204" pitchFamily="34" charset="0"/>
              </a:rPr>
              <a:t>Estaciones aeronáuticas regional Norte</a:t>
            </a:r>
            <a:endParaRPr lang="es-ES" sz="2400" b="1" dirty="0">
              <a:latin typeface="Montserrat" pitchFamily="2" charset="77"/>
            </a:endParaRPr>
          </a:p>
        </p:txBody>
      </p:sp>
      <p:pic>
        <p:nvPicPr>
          <p:cNvPr id="21" name="Imagen 20">
            <a:extLst>
              <a:ext uri="{FF2B5EF4-FFF2-40B4-BE49-F238E27FC236}">
                <a16:creationId xmlns:a16="http://schemas.microsoft.com/office/drawing/2014/main" id="{75F8AAD1-2282-3246-845C-E1E0E5EA7FF8}"/>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
        <p:nvSpPr>
          <p:cNvPr id="2" name="TextBox 6">
            <a:extLst>
              <a:ext uri="{FF2B5EF4-FFF2-40B4-BE49-F238E27FC236}">
                <a16:creationId xmlns:a16="http://schemas.microsoft.com/office/drawing/2014/main" id="{72358A9A-ACAB-9D9B-291C-5F0979E86468}"/>
              </a:ext>
            </a:extLst>
          </p:cNvPr>
          <p:cNvSpPr txBox="1"/>
          <p:nvPr/>
        </p:nvSpPr>
        <p:spPr>
          <a:xfrm>
            <a:off x="1564074" y="2733510"/>
            <a:ext cx="4449451" cy="3477875"/>
          </a:xfrm>
          <a:prstGeom prst="rect">
            <a:avLst/>
          </a:prstGeom>
          <a:noFill/>
        </p:spPr>
        <p:txBody>
          <a:bodyPr wrap="square" rtlCol="0">
            <a:spAutoFit/>
          </a:bodyPr>
          <a:lstStyle/>
          <a:p>
            <a:pPr lvl="0" algn="just"/>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Adquirir y poner en funcionamiento los sistemas de aires acondicionado en las estaciones y aeropuertos de la </a:t>
            </a:r>
            <a:r>
              <a:rPr lang="es-ES" sz="1100" kern="0" dirty="0">
                <a:solidFill>
                  <a:schemeClr val="bg2">
                    <a:lumMod val="50000"/>
                  </a:schemeClr>
                </a:solidFill>
                <a:latin typeface="Montserrat" pitchFamily="2" charset="77"/>
                <a:cs typeface="Calibri" panose="020F0502020204030204" pitchFamily="34" charset="0"/>
              </a:rPr>
              <a:t>Regional Norte</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a:t>
            </a:r>
            <a:r>
              <a:rPr lang="es-ES" sz="1100" b="1"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$120.000.000</a:t>
            </a:r>
          </a:p>
          <a:p>
            <a:pPr lvl="0" algn="just"/>
            <a:endParaRPr lang="es-ES" sz="1100" b="1" kern="10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materiales para la iluminación no incluidos en TVEC para las estaciones y aeropuertos de la </a:t>
            </a:r>
            <a:r>
              <a:rPr lang="es-ES" sz="1100" kern="0" dirty="0">
                <a:solidFill>
                  <a:schemeClr val="bg2">
                    <a:lumMod val="50000"/>
                  </a:schemeClr>
                </a:solidFill>
                <a:latin typeface="Montserrat" pitchFamily="2" charset="77"/>
                <a:cs typeface="Calibri" panose="020F0502020204030204" pitchFamily="34" charset="0"/>
              </a:rPr>
              <a:t>Regional Norte </a:t>
            </a:r>
          </a:p>
          <a:p>
            <a:pPr lvl="0" algn="just"/>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$120.000.000</a:t>
            </a:r>
            <a:endParaRPr lang="es-ES"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endParaRPr lang="es-CO"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control de plagas, serpientes, vectores y animales domésticos en estaciones de la </a:t>
            </a:r>
            <a:r>
              <a:rPr lang="es-ES" sz="1100" kern="0" dirty="0">
                <a:solidFill>
                  <a:schemeClr val="bg2">
                    <a:lumMod val="50000"/>
                  </a:schemeClr>
                </a:solidFill>
                <a:latin typeface="Montserrat" pitchFamily="2" charset="77"/>
                <a:cs typeface="Calibri" panose="020F0502020204030204" pitchFamily="34" charset="0"/>
              </a:rPr>
              <a:t>Regional Norte </a:t>
            </a:r>
            <a:r>
              <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$ 85.000.000</a:t>
            </a:r>
          </a:p>
          <a:p>
            <a:pPr lvl="0" algn="just"/>
            <a:endPar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materiales para la iluminación existentes en la TVEC para las áreas, estaciones y aeropuertos de la </a:t>
            </a:r>
            <a:r>
              <a:rPr lang="es-ES" sz="1100" kern="0" dirty="0">
                <a:solidFill>
                  <a:schemeClr val="bg2">
                    <a:lumMod val="50000"/>
                  </a:schemeClr>
                </a:solidFill>
                <a:latin typeface="Montserrat" pitchFamily="2" charset="77"/>
                <a:cs typeface="Calibri" panose="020F0502020204030204" pitchFamily="34" charset="0"/>
              </a:rPr>
              <a:t>Regional Norte </a:t>
            </a:r>
            <a:r>
              <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$ 40.000.000</a:t>
            </a:r>
          </a:p>
          <a:p>
            <a:pPr lvl="0" algn="just"/>
            <a:endPar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recarga y adquisición de  extintores en los aeropuertos de Barranquilla, Santa </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M</a:t>
            </a: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arta, Valledupar, Riohacha, San Andrés y Providencia, Cartagena, Corozal, Tolú, Mompox, El Banco, Plato, Magangué, Aguachica, y estaciones de cerro </a:t>
            </a:r>
            <a:r>
              <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$ 35.000.000</a:t>
            </a:r>
            <a:endParaRPr lang="es-CO"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sp>
        <p:nvSpPr>
          <p:cNvPr id="3" name="TextBox 5">
            <a:extLst>
              <a:ext uri="{FF2B5EF4-FFF2-40B4-BE49-F238E27FC236}">
                <a16:creationId xmlns:a16="http://schemas.microsoft.com/office/drawing/2014/main" id="{70FC9430-6808-EDD6-E247-8C256BBD2884}"/>
              </a:ext>
            </a:extLst>
          </p:cNvPr>
          <p:cNvSpPr txBox="1"/>
          <p:nvPr/>
        </p:nvSpPr>
        <p:spPr>
          <a:xfrm>
            <a:off x="1182499" y="2201013"/>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5" name="TextBox 6">
            <a:extLst>
              <a:ext uri="{FF2B5EF4-FFF2-40B4-BE49-F238E27FC236}">
                <a16:creationId xmlns:a16="http://schemas.microsoft.com/office/drawing/2014/main" id="{55674E40-D0FF-E6B3-DBF3-6C6D5A103DE7}"/>
              </a:ext>
            </a:extLst>
          </p:cNvPr>
          <p:cNvSpPr txBox="1"/>
          <p:nvPr/>
        </p:nvSpPr>
        <p:spPr>
          <a:xfrm>
            <a:off x="7140775" y="2735973"/>
            <a:ext cx="3590732" cy="2292935"/>
          </a:xfrm>
          <a:prstGeom prst="rect">
            <a:avLst/>
          </a:prstGeom>
          <a:noFill/>
        </p:spPr>
        <p:txBody>
          <a:bodyPr wrap="square" rtlCol="0">
            <a:spAutoFit/>
          </a:bodyPr>
          <a:lstStyle/>
          <a:p>
            <a:pPr lvl="0" algn="just"/>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Implementar sistema de monitoreo de las redes eléctricas y subestaciones de las estaciones aeronáuticas de la </a:t>
            </a:r>
            <a:r>
              <a:rPr lang="es-ES" sz="1100" kern="0" dirty="0">
                <a:solidFill>
                  <a:schemeClr val="bg2">
                    <a:lumMod val="50000"/>
                  </a:schemeClr>
                </a:solidFill>
                <a:latin typeface="Montserrat" pitchFamily="2" charset="77"/>
                <a:cs typeface="Calibri" panose="020F0502020204030204" pitchFamily="34" charset="0"/>
              </a:rPr>
              <a:t>Regional Norte </a:t>
            </a:r>
          </a:p>
          <a:p>
            <a:pPr lvl="0" algn="just"/>
            <a:r>
              <a:rPr lang="es-ES" sz="1100" b="1"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$ 350.000.000</a:t>
            </a:r>
          </a:p>
          <a:p>
            <a:pPr lvl="0" algn="just"/>
            <a:endParaRPr lang="es-ES" sz="1100" b="1" kern="10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mantenimiento sistemas de energía de las estaciones y aeropuertos de la </a:t>
            </a:r>
            <a:r>
              <a:rPr lang="es-ES" sz="1100" kern="0" dirty="0">
                <a:solidFill>
                  <a:schemeClr val="bg2">
                    <a:lumMod val="50000"/>
                  </a:schemeClr>
                </a:solidFill>
                <a:latin typeface="Montserrat" pitchFamily="2" charset="77"/>
                <a:cs typeface="Calibri" panose="020F0502020204030204" pitchFamily="34" charset="0"/>
              </a:rPr>
              <a:t>Regional Norte </a:t>
            </a:r>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$ 250.000.000</a:t>
            </a:r>
            <a:endParaRPr lang="es-CO"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a:p>
            <a:pPr lvl="0" algn="just"/>
            <a:endPar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mantenimiento general de los grupos electrógenos de las estaciones y aeropuertos de la </a:t>
            </a:r>
            <a:r>
              <a:rPr lang="es-ES" sz="1100" kern="0" dirty="0">
                <a:solidFill>
                  <a:schemeClr val="bg2">
                    <a:lumMod val="50000"/>
                  </a:schemeClr>
                </a:solidFill>
                <a:latin typeface="Montserrat" pitchFamily="2" charset="77"/>
                <a:cs typeface="Calibri" panose="020F0502020204030204" pitchFamily="34" charset="0"/>
              </a:rPr>
              <a:t>Regional Norte </a:t>
            </a:r>
            <a:r>
              <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$ 250.000.000</a:t>
            </a:r>
          </a:p>
          <a:p>
            <a:pPr lvl="0" algn="just"/>
            <a:endPar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sp>
        <p:nvSpPr>
          <p:cNvPr id="6" name="TextBox 5">
            <a:extLst>
              <a:ext uri="{FF2B5EF4-FFF2-40B4-BE49-F238E27FC236}">
                <a16:creationId xmlns:a16="http://schemas.microsoft.com/office/drawing/2014/main" id="{BBD5FE50-E8F0-F628-925F-C35975B2D6CF}"/>
              </a:ext>
            </a:extLst>
          </p:cNvPr>
          <p:cNvSpPr txBox="1"/>
          <p:nvPr/>
        </p:nvSpPr>
        <p:spPr>
          <a:xfrm>
            <a:off x="6804717" y="2201013"/>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Julio</a:t>
            </a:r>
          </a:p>
        </p:txBody>
      </p:sp>
      <p:pic>
        <p:nvPicPr>
          <p:cNvPr id="17" name="Gráfico 16" descr="Lights On con relleno sólido">
            <a:extLst>
              <a:ext uri="{FF2B5EF4-FFF2-40B4-BE49-F238E27FC236}">
                <a16:creationId xmlns:a16="http://schemas.microsoft.com/office/drawing/2014/main" id="{DD284838-06C7-ABEA-95D9-DD6909BC8B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9273" y="4731552"/>
            <a:ext cx="278418" cy="278418"/>
          </a:xfrm>
          <a:prstGeom prst="rect">
            <a:avLst/>
          </a:prstGeom>
        </p:spPr>
      </p:pic>
      <p:pic>
        <p:nvPicPr>
          <p:cNvPr id="19" name="Gráfico 18" descr="Lights On con relleno sólido">
            <a:extLst>
              <a:ext uri="{FF2B5EF4-FFF2-40B4-BE49-F238E27FC236}">
                <a16:creationId xmlns:a16="http://schemas.microsoft.com/office/drawing/2014/main" id="{FD020732-7E62-A231-5E83-B3A4127E90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3861" y="3515869"/>
            <a:ext cx="278418" cy="278418"/>
          </a:xfrm>
          <a:prstGeom prst="rect">
            <a:avLst/>
          </a:prstGeom>
        </p:spPr>
      </p:pic>
      <p:pic>
        <p:nvPicPr>
          <p:cNvPr id="22" name="Gráfico 21" descr="Wrench con relleno sólido">
            <a:extLst>
              <a:ext uri="{FF2B5EF4-FFF2-40B4-BE49-F238E27FC236}">
                <a16:creationId xmlns:a16="http://schemas.microsoft.com/office/drawing/2014/main" id="{BBF3A6CC-E200-04C8-5C29-77DD9E1593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6888" y="5575094"/>
            <a:ext cx="263186" cy="263186"/>
          </a:xfrm>
          <a:prstGeom prst="rect">
            <a:avLst/>
          </a:prstGeom>
        </p:spPr>
      </p:pic>
      <p:pic>
        <p:nvPicPr>
          <p:cNvPr id="24" name="Gráfico 23" descr="Wrench con relleno sólido">
            <a:extLst>
              <a:ext uri="{FF2B5EF4-FFF2-40B4-BE49-F238E27FC236}">
                <a16:creationId xmlns:a16="http://schemas.microsoft.com/office/drawing/2014/main" id="{56D048C4-2AEC-C490-4227-D3BCC2ABFA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62561" y="3563054"/>
            <a:ext cx="263186" cy="263186"/>
          </a:xfrm>
          <a:prstGeom prst="rect">
            <a:avLst/>
          </a:prstGeom>
        </p:spPr>
      </p:pic>
      <p:pic>
        <p:nvPicPr>
          <p:cNvPr id="36" name="Gráfico 35" descr="Windy con relleno sólido">
            <a:extLst>
              <a:ext uri="{FF2B5EF4-FFF2-40B4-BE49-F238E27FC236}">
                <a16:creationId xmlns:a16="http://schemas.microsoft.com/office/drawing/2014/main" id="{E391981E-64E2-7047-ABCC-C154E73066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5252" y="2832209"/>
            <a:ext cx="331185" cy="331185"/>
          </a:xfrm>
          <a:prstGeom prst="rect">
            <a:avLst/>
          </a:prstGeom>
        </p:spPr>
      </p:pic>
      <p:pic>
        <p:nvPicPr>
          <p:cNvPr id="38" name="Gráfico 37" descr="Bug spray con relleno sólido">
            <a:extLst>
              <a:ext uri="{FF2B5EF4-FFF2-40B4-BE49-F238E27FC236}">
                <a16:creationId xmlns:a16="http://schemas.microsoft.com/office/drawing/2014/main" id="{B14AB723-224D-FA4B-A9FD-27164853FB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32889" y="4124461"/>
            <a:ext cx="331185" cy="331185"/>
          </a:xfrm>
          <a:prstGeom prst="rect">
            <a:avLst/>
          </a:prstGeom>
        </p:spPr>
      </p:pic>
      <p:pic>
        <p:nvPicPr>
          <p:cNvPr id="39" name="Gráfico 38" descr="High voltage con relleno sólido">
            <a:extLst>
              <a:ext uri="{FF2B5EF4-FFF2-40B4-BE49-F238E27FC236}">
                <a16:creationId xmlns:a16="http://schemas.microsoft.com/office/drawing/2014/main" id="{6C78F325-DBC3-7E46-88D1-3656FC9239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65152" y="2786286"/>
            <a:ext cx="269750" cy="269750"/>
          </a:xfrm>
          <a:prstGeom prst="rect">
            <a:avLst/>
          </a:prstGeom>
        </p:spPr>
      </p:pic>
      <p:pic>
        <p:nvPicPr>
          <p:cNvPr id="40" name="Gráfico 39" descr="High voltage con relleno sólido">
            <a:extLst>
              <a:ext uri="{FF2B5EF4-FFF2-40B4-BE49-F238E27FC236}">
                <a16:creationId xmlns:a16="http://schemas.microsoft.com/office/drawing/2014/main" id="{8602AB88-3CBC-A24F-856E-D69A16E98C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59279" y="4202697"/>
            <a:ext cx="269750" cy="269750"/>
          </a:xfrm>
          <a:prstGeom prst="rect">
            <a:avLst/>
          </a:prstGeom>
        </p:spPr>
      </p:pic>
      <p:pic>
        <p:nvPicPr>
          <p:cNvPr id="41" name="Imagen 40">
            <a:extLst>
              <a:ext uri="{FF2B5EF4-FFF2-40B4-BE49-F238E27FC236}">
                <a16:creationId xmlns:a16="http://schemas.microsoft.com/office/drawing/2014/main" id="{DC24F212-E37C-0A48-A03E-A3C07269DCEB}"/>
              </a:ext>
            </a:extLst>
          </p:cNvPr>
          <p:cNvPicPr>
            <a:picLocks noChangeAspect="1"/>
          </p:cNvPicPr>
          <p:nvPr/>
        </p:nvPicPr>
        <p:blipFill>
          <a:blip r:embed="rId13">
            <a:extLst>
              <a:ext uri="{28A0092B-C50C-407E-A947-70E740481C1C}">
                <a14:useLocalDpi xmlns:a14="http://schemas.microsoft.com/office/drawing/2010/main" val="0"/>
              </a:ext>
            </a:extLst>
          </a:blip>
          <a:srcRect t="24262" b="24262"/>
          <a:stretch/>
        </p:blipFill>
        <p:spPr>
          <a:xfrm>
            <a:off x="6859279" y="4909944"/>
            <a:ext cx="3787713" cy="1301442"/>
          </a:xfrm>
          <a:prstGeom prst="rect">
            <a:avLst/>
          </a:prstGeom>
        </p:spPr>
      </p:pic>
    </p:spTree>
    <p:extLst>
      <p:ext uri="{BB962C8B-B14F-4D97-AF65-F5344CB8AC3E}">
        <p14:creationId xmlns:p14="http://schemas.microsoft.com/office/powerpoint/2010/main" val="1056222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94BD97C6-2A5E-244F-95E9-8F356988CE29}"/>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15" name="TextBox 6">
            <a:extLst>
              <a:ext uri="{FF2B5EF4-FFF2-40B4-BE49-F238E27FC236}">
                <a16:creationId xmlns:a16="http://schemas.microsoft.com/office/drawing/2014/main" id="{F848DCF2-9962-0F48-A9A7-11B8FAE3753A}"/>
              </a:ext>
            </a:extLst>
          </p:cNvPr>
          <p:cNvSpPr txBox="1"/>
          <p:nvPr/>
        </p:nvSpPr>
        <p:spPr>
          <a:xfrm>
            <a:off x="1605756" y="2408641"/>
            <a:ext cx="4323113" cy="3816429"/>
          </a:xfrm>
          <a:prstGeom prst="rect">
            <a:avLst/>
          </a:prstGeom>
          <a:noFill/>
        </p:spPr>
        <p:txBody>
          <a:bodyPr wrap="square" rtlCol="0">
            <a:spAutoFit/>
          </a:bodyPr>
          <a:lstStyle/>
          <a:p>
            <a:pPr lvl="0" algn="just"/>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Realizar la rocería y limpieza de las estaciones aeronáuticas de la 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b="1"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$ 110.000.000</a:t>
            </a:r>
          </a:p>
          <a:p>
            <a:pPr lvl="0" algn="just"/>
            <a:endParaRPr lang="es-ES" sz="1100" b="1" kern="10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repuestos, materiales, e insumos para el mantenimiento de sistemas eléctricos  para las  estaciones aeronáuticas de la </a:t>
            </a:r>
            <a:r>
              <a:rPr lang="es-ES" sz="1100" kern="0" dirty="0">
                <a:solidFill>
                  <a:schemeClr val="bg2">
                    <a:lumMod val="50000"/>
                  </a:schemeClr>
                </a:solidFill>
                <a:latin typeface="Montserrat" pitchFamily="2" charset="77"/>
                <a:cs typeface="Calibri" panose="020F0502020204030204" pitchFamily="34" charset="0"/>
              </a:rPr>
              <a:t>Regional Norte </a:t>
            </a:r>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$ 80.000.000</a:t>
            </a:r>
          </a:p>
          <a:p>
            <a:pPr lvl="0" algn="just"/>
            <a:endParaRPr lang="es-ES"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Realizar el mantenimiento de la red eléctrica de la estación radar de Tubará </a:t>
            </a:r>
            <a:r>
              <a:rPr lang="es-ES"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$ 300.000.000</a:t>
            </a:r>
          </a:p>
          <a:p>
            <a:pPr lvl="0" algn="just"/>
            <a:endParaRPr lang="es-ES"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Instalar acometida trifásica entre la subestación y la estación VOR-DME al servicio del aeropuerto de Santa Marta </a:t>
            </a:r>
            <a:r>
              <a:rPr lang="es-ES"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$ 170.000.000	</a:t>
            </a:r>
          </a:p>
          <a:p>
            <a:pPr lvl="0" algn="just"/>
            <a:endParaRPr lang="es-ES"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Realizar el mantenimiento y limpieza general del  radomo y las antenas de microondas  de la estación  de Tubará y mantenimiento de la  estructura de la antena radar, así como el mantenimiento de la propia antena</a:t>
            </a:r>
            <a:r>
              <a:rPr lang="es-ES"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$ 115.996.980</a:t>
            </a:r>
          </a:p>
          <a:p>
            <a:pPr lvl="0" algn="just"/>
            <a:endPar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Adquirir herramientas para el mantenimiento de los sistemas de energía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r>
              <a:rPr lang="es-ES"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$ 100.000.000</a:t>
            </a:r>
          </a:p>
          <a:p>
            <a:pPr lvl="0" algn="just"/>
            <a:endParaRPr lang="es-CO"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sp>
        <p:nvSpPr>
          <p:cNvPr id="7" name="TextBox 5">
            <a:extLst>
              <a:ext uri="{FF2B5EF4-FFF2-40B4-BE49-F238E27FC236}">
                <a16:creationId xmlns:a16="http://schemas.microsoft.com/office/drawing/2014/main" id="{5E2AF3A8-B4D7-404D-AC8E-6B13579BF32E}"/>
              </a:ext>
            </a:extLst>
          </p:cNvPr>
          <p:cNvSpPr txBox="1"/>
          <p:nvPr/>
        </p:nvSpPr>
        <p:spPr>
          <a:xfrm>
            <a:off x="1243915" y="1878593"/>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sp>
        <p:nvSpPr>
          <p:cNvPr id="9" name="TextBox 6">
            <a:extLst>
              <a:ext uri="{FF2B5EF4-FFF2-40B4-BE49-F238E27FC236}">
                <a16:creationId xmlns:a16="http://schemas.microsoft.com/office/drawing/2014/main" id="{95D1C342-C42B-B147-9D00-DF34B71C062F}"/>
              </a:ext>
            </a:extLst>
          </p:cNvPr>
          <p:cNvSpPr txBox="1"/>
          <p:nvPr/>
        </p:nvSpPr>
        <p:spPr>
          <a:xfrm>
            <a:off x="1229895" y="1047596"/>
            <a:ext cx="4323112" cy="830997"/>
          </a:xfrm>
          <a:prstGeom prst="rect">
            <a:avLst/>
          </a:prstGeom>
          <a:noFill/>
        </p:spPr>
        <p:txBody>
          <a:bodyPr wrap="square" rtlCol="0">
            <a:spAutoFit/>
          </a:bodyPr>
          <a:lstStyle/>
          <a:p>
            <a:r>
              <a:rPr lang="es-CO" sz="2400" b="1" kern="0" dirty="0">
                <a:latin typeface="Montserrat" pitchFamily="2" charset="77"/>
                <a:cs typeface="Calibri" panose="020F0502020204030204" pitchFamily="34" charset="0"/>
              </a:rPr>
              <a:t>Estaciones aeronáuticas Regional Norte</a:t>
            </a:r>
            <a:endParaRPr lang="es-ES" sz="2400" b="1" dirty="0">
              <a:latin typeface="Montserrat" pitchFamily="2" charset="77"/>
            </a:endParaRPr>
          </a:p>
        </p:txBody>
      </p:sp>
      <p:pic>
        <p:nvPicPr>
          <p:cNvPr id="21" name="Imagen 20">
            <a:extLst>
              <a:ext uri="{FF2B5EF4-FFF2-40B4-BE49-F238E27FC236}">
                <a16:creationId xmlns:a16="http://schemas.microsoft.com/office/drawing/2014/main" id="{75F8AAD1-2282-3246-845C-E1E0E5EA7FF8}"/>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pic>
        <p:nvPicPr>
          <p:cNvPr id="13" name="Gráfico 12" descr="Modern architecture con relleno sólido">
            <a:extLst>
              <a:ext uri="{FF2B5EF4-FFF2-40B4-BE49-F238E27FC236}">
                <a16:creationId xmlns:a16="http://schemas.microsoft.com/office/drawing/2014/main" id="{7019F3D9-2563-67D3-A440-B894C6F4B7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6586" y="4203892"/>
            <a:ext cx="337411" cy="337411"/>
          </a:xfrm>
          <a:prstGeom prst="rect">
            <a:avLst/>
          </a:prstGeom>
        </p:spPr>
      </p:pic>
      <p:pic>
        <p:nvPicPr>
          <p:cNvPr id="14" name="Gráfico 13" descr="Wrench con relleno sólido">
            <a:extLst>
              <a:ext uri="{FF2B5EF4-FFF2-40B4-BE49-F238E27FC236}">
                <a16:creationId xmlns:a16="http://schemas.microsoft.com/office/drawing/2014/main" id="{C86C434E-F804-19F5-3AFD-02FB567B74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4956" y="4965139"/>
            <a:ext cx="263186" cy="263186"/>
          </a:xfrm>
          <a:prstGeom prst="rect">
            <a:avLst/>
          </a:prstGeom>
        </p:spPr>
      </p:pic>
      <p:pic>
        <p:nvPicPr>
          <p:cNvPr id="26" name="Gráfico 25" descr="Soap con relleno sólido">
            <a:extLst>
              <a:ext uri="{FF2B5EF4-FFF2-40B4-BE49-F238E27FC236}">
                <a16:creationId xmlns:a16="http://schemas.microsoft.com/office/drawing/2014/main" id="{C7AF3F93-009E-3649-A1DA-40A053457C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91275" y="2442334"/>
            <a:ext cx="269750" cy="269750"/>
          </a:xfrm>
          <a:prstGeom prst="rect">
            <a:avLst/>
          </a:prstGeom>
        </p:spPr>
      </p:pic>
      <p:pic>
        <p:nvPicPr>
          <p:cNvPr id="32" name="Gráfico 31" descr="High voltage con relleno sólido">
            <a:extLst>
              <a:ext uri="{FF2B5EF4-FFF2-40B4-BE49-F238E27FC236}">
                <a16:creationId xmlns:a16="http://schemas.microsoft.com/office/drawing/2014/main" id="{DFE77C1B-B322-454B-A374-670650C801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69194" y="3645328"/>
            <a:ext cx="269750" cy="269750"/>
          </a:xfrm>
          <a:prstGeom prst="rect">
            <a:avLst/>
          </a:prstGeom>
        </p:spPr>
      </p:pic>
      <p:pic>
        <p:nvPicPr>
          <p:cNvPr id="33" name="Gráfico 32" descr="High voltage con relleno sólido">
            <a:extLst>
              <a:ext uri="{FF2B5EF4-FFF2-40B4-BE49-F238E27FC236}">
                <a16:creationId xmlns:a16="http://schemas.microsoft.com/office/drawing/2014/main" id="{0E26A819-B363-944B-9D9E-09A63E6255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8392" y="3048911"/>
            <a:ext cx="269750" cy="269750"/>
          </a:xfrm>
          <a:prstGeom prst="rect">
            <a:avLst/>
          </a:prstGeom>
        </p:spPr>
      </p:pic>
      <p:pic>
        <p:nvPicPr>
          <p:cNvPr id="34" name="Gráfico 33" descr="High voltage con relleno sólido">
            <a:extLst>
              <a:ext uri="{FF2B5EF4-FFF2-40B4-BE49-F238E27FC236}">
                <a16:creationId xmlns:a16="http://schemas.microsoft.com/office/drawing/2014/main" id="{AD730068-A710-9844-AE46-602BFBD923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8392" y="5675529"/>
            <a:ext cx="269750" cy="269750"/>
          </a:xfrm>
          <a:prstGeom prst="rect">
            <a:avLst/>
          </a:prstGeom>
        </p:spPr>
      </p:pic>
      <p:pic>
        <p:nvPicPr>
          <p:cNvPr id="27" name="Imagen 26">
            <a:extLst>
              <a:ext uri="{FF2B5EF4-FFF2-40B4-BE49-F238E27FC236}">
                <a16:creationId xmlns:a16="http://schemas.microsoft.com/office/drawing/2014/main" id="{45178CBE-4167-C94A-AC59-35216222EE87}"/>
              </a:ext>
            </a:extLst>
          </p:cNvPr>
          <p:cNvPicPr>
            <a:picLocks noChangeAspect="1"/>
          </p:cNvPicPr>
          <p:nvPr/>
        </p:nvPicPr>
        <p:blipFill>
          <a:blip r:embed="rId11">
            <a:extLst>
              <a:ext uri="{28A0092B-C50C-407E-A947-70E740481C1C}">
                <a14:useLocalDpi xmlns:a14="http://schemas.microsoft.com/office/drawing/2010/main" val="0"/>
              </a:ext>
            </a:extLst>
          </a:blip>
          <a:srcRect l="7522" r="7522"/>
          <a:stretch/>
        </p:blipFill>
        <p:spPr>
          <a:xfrm>
            <a:off x="6500045" y="2019946"/>
            <a:ext cx="5108726" cy="4008894"/>
          </a:xfrm>
          <a:prstGeom prst="rect">
            <a:avLst/>
          </a:prstGeom>
        </p:spPr>
      </p:pic>
    </p:spTree>
    <p:extLst>
      <p:ext uri="{BB962C8B-B14F-4D97-AF65-F5344CB8AC3E}">
        <p14:creationId xmlns:p14="http://schemas.microsoft.com/office/powerpoint/2010/main" val="4195043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94BD97C6-2A5E-244F-95E9-8F356988CE29}"/>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sp>
        <p:nvSpPr>
          <p:cNvPr id="9" name="TextBox 6">
            <a:extLst>
              <a:ext uri="{FF2B5EF4-FFF2-40B4-BE49-F238E27FC236}">
                <a16:creationId xmlns:a16="http://schemas.microsoft.com/office/drawing/2014/main" id="{95D1C342-C42B-B147-9D00-DF34B71C062F}"/>
              </a:ext>
            </a:extLst>
          </p:cNvPr>
          <p:cNvSpPr txBox="1"/>
          <p:nvPr/>
        </p:nvSpPr>
        <p:spPr>
          <a:xfrm>
            <a:off x="1229895" y="1425547"/>
            <a:ext cx="4323112" cy="830997"/>
          </a:xfrm>
          <a:prstGeom prst="rect">
            <a:avLst/>
          </a:prstGeom>
          <a:noFill/>
        </p:spPr>
        <p:txBody>
          <a:bodyPr wrap="square" rtlCol="0">
            <a:spAutoFit/>
          </a:bodyPr>
          <a:lstStyle/>
          <a:p>
            <a:r>
              <a:rPr lang="es-CO" sz="2400" b="1" kern="0" dirty="0">
                <a:latin typeface="Montserrat" pitchFamily="2" charset="77"/>
                <a:cs typeface="Calibri" panose="020F0502020204030204" pitchFamily="34" charset="0"/>
              </a:rPr>
              <a:t>Estaciones aeronáuticas Regional Norte</a:t>
            </a:r>
            <a:endParaRPr lang="es-ES" sz="2400" b="1" dirty="0">
              <a:latin typeface="Montserrat" pitchFamily="2" charset="77"/>
            </a:endParaRPr>
          </a:p>
        </p:txBody>
      </p:sp>
      <p:pic>
        <p:nvPicPr>
          <p:cNvPr id="21" name="Imagen 20">
            <a:extLst>
              <a:ext uri="{FF2B5EF4-FFF2-40B4-BE49-F238E27FC236}">
                <a16:creationId xmlns:a16="http://schemas.microsoft.com/office/drawing/2014/main" id="{75F8AAD1-2282-3246-845C-E1E0E5EA7FF8}"/>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
        <p:nvSpPr>
          <p:cNvPr id="2" name="TextBox 6">
            <a:extLst>
              <a:ext uri="{FF2B5EF4-FFF2-40B4-BE49-F238E27FC236}">
                <a16:creationId xmlns:a16="http://schemas.microsoft.com/office/drawing/2014/main" id="{72358A9A-ACAB-9D9B-291C-5F0979E86468}"/>
              </a:ext>
            </a:extLst>
          </p:cNvPr>
          <p:cNvSpPr txBox="1"/>
          <p:nvPr/>
        </p:nvSpPr>
        <p:spPr>
          <a:xfrm>
            <a:off x="1573048" y="2798082"/>
            <a:ext cx="4780606" cy="3162404"/>
          </a:xfrm>
          <a:prstGeom prst="rect">
            <a:avLst/>
          </a:prstGeom>
          <a:noFill/>
        </p:spPr>
        <p:txBody>
          <a:bodyPr wrap="square" rtlCol="0">
            <a:spAutoFit/>
          </a:bodyPr>
          <a:lstStyle/>
          <a:p>
            <a:pPr lvl="0" algn="just"/>
            <a:r>
              <a:rPr lang="es-ES" sz="105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Adquirir y poner en funcionamiento los sistemas de aires acondicionado en las estaciones y aeropuertos de la Regional </a:t>
            </a:r>
            <a:r>
              <a:rPr lang="es-ES" sz="105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05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050" b="1"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$120.000.000</a:t>
            </a:r>
          </a:p>
          <a:p>
            <a:pPr lvl="0" algn="just"/>
            <a:endParaRPr lang="es-ES" sz="1050" b="1" kern="10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r>
              <a:rPr lang="es-ES" sz="105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materiales para la iluminación no incluidos en TVEC para las estaciones y aeropuertos de la </a:t>
            </a:r>
            <a:r>
              <a:rPr lang="es-ES" sz="105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05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05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05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$120.000.000</a:t>
            </a:r>
            <a:endParaRPr lang="es-ES" sz="105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endParaRPr lang="es-CO" sz="105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a:p>
            <a:pPr lvl="0" algn="just"/>
            <a:r>
              <a:rPr lang="es-ES" sz="105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control de plagas, serpientes, vectores y animales domésticos en estaciones de la </a:t>
            </a:r>
            <a:r>
              <a:rPr lang="es-ES" sz="105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05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05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a:t>
            </a:r>
            <a:r>
              <a:rPr lang="es-CO" sz="105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r>
              <a:rPr lang="es-CO" sz="105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$ 85.000.000</a:t>
            </a:r>
          </a:p>
          <a:p>
            <a:pPr lvl="0" algn="just"/>
            <a:endParaRPr lang="es-CO" sz="105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a:p>
            <a:pPr lvl="0" algn="just"/>
            <a:r>
              <a:rPr lang="es-ES" sz="105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materiales para la iluminación existentes en la TVEC para las áreas, estaciones y aeropuertos de la </a:t>
            </a:r>
            <a:r>
              <a:rPr lang="es-ES" sz="105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05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05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p>
          <a:p>
            <a:pPr lvl="0" algn="just"/>
            <a:r>
              <a:rPr lang="es-CO" sz="105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$ 40.000.000</a:t>
            </a:r>
          </a:p>
          <a:p>
            <a:pPr lvl="0" algn="just"/>
            <a:endParaRPr lang="es-CO" sz="105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a:p>
            <a:pPr lvl="0" algn="just"/>
            <a:r>
              <a:rPr lang="es-ES" sz="105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recarga y adquisición de  extintores en los aeropuertos de Barranquilla, Santa </a:t>
            </a:r>
            <a:r>
              <a:rPr lang="es-ES" sz="105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M</a:t>
            </a:r>
            <a:r>
              <a:rPr lang="es-ES" sz="105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arta, Valledupar, Riohacha, San Andrés y Providencia, Cartagena, Corozal, Tolú, Mompox, El Banco, Plato, Magangué, Aguachica, y estaciones de cerro </a:t>
            </a:r>
            <a:r>
              <a:rPr lang="es-CO" sz="105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$ 35.000.000</a:t>
            </a:r>
            <a:endParaRPr lang="es-CO" sz="105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sp>
        <p:nvSpPr>
          <p:cNvPr id="3" name="TextBox 5">
            <a:extLst>
              <a:ext uri="{FF2B5EF4-FFF2-40B4-BE49-F238E27FC236}">
                <a16:creationId xmlns:a16="http://schemas.microsoft.com/office/drawing/2014/main" id="{70FC9430-6808-EDD6-E247-8C256BBD2884}"/>
              </a:ext>
            </a:extLst>
          </p:cNvPr>
          <p:cNvSpPr txBox="1"/>
          <p:nvPr/>
        </p:nvSpPr>
        <p:spPr>
          <a:xfrm>
            <a:off x="1229895" y="2343190"/>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5" name="TextBox 6">
            <a:extLst>
              <a:ext uri="{FF2B5EF4-FFF2-40B4-BE49-F238E27FC236}">
                <a16:creationId xmlns:a16="http://schemas.microsoft.com/office/drawing/2014/main" id="{55674E40-D0FF-E6B3-DBF3-6C6D5A103DE7}"/>
              </a:ext>
            </a:extLst>
          </p:cNvPr>
          <p:cNvSpPr txBox="1"/>
          <p:nvPr/>
        </p:nvSpPr>
        <p:spPr>
          <a:xfrm>
            <a:off x="7052971" y="2816188"/>
            <a:ext cx="4529430" cy="1338828"/>
          </a:xfrm>
          <a:prstGeom prst="rect">
            <a:avLst/>
          </a:prstGeom>
          <a:noFill/>
        </p:spPr>
        <p:txBody>
          <a:bodyPr wrap="square" rtlCol="0">
            <a:spAutoFit/>
          </a:bodyPr>
          <a:lstStyle/>
          <a:p>
            <a:pPr lvl="0" algn="just"/>
            <a:r>
              <a:rPr lang="es-ES" sz="9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Implementar sistema de monitoreo de las redes eléctricas y subestaciones de las estaciones aeronáuticas de la Regional </a:t>
            </a:r>
            <a:r>
              <a:rPr lang="es-ES" sz="9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9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900" b="1"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$ 350.000.000</a:t>
            </a:r>
          </a:p>
          <a:p>
            <a:pPr lvl="0" algn="just"/>
            <a:endParaRPr lang="es-ES" sz="900" b="1" kern="10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r>
              <a:rPr lang="es-ES" sz="9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mantenimiento sistemas de energía de las estaciones y aeropuertos de la </a:t>
            </a:r>
            <a:r>
              <a:rPr lang="es-ES" sz="9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9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9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9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$ 250.000.000</a:t>
            </a:r>
            <a:endParaRPr lang="es-CO" sz="9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a:p>
            <a:pPr lvl="0" algn="just"/>
            <a:endParaRPr lang="es-CO" sz="9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a:p>
            <a:pPr lvl="0" algn="just"/>
            <a:r>
              <a:rPr lang="es-ES" sz="9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mantenimiento general de los grupos electrógenos de las estaciones y aeropuertos de la </a:t>
            </a:r>
            <a:r>
              <a:rPr lang="es-ES" sz="9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9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9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9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$ 250.000.000</a:t>
            </a:r>
          </a:p>
          <a:p>
            <a:pPr lvl="0" algn="just"/>
            <a:endParaRPr lang="es-CO" sz="9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sp>
        <p:nvSpPr>
          <p:cNvPr id="6" name="TextBox 5">
            <a:extLst>
              <a:ext uri="{FF2B5EF4-FFF2-40B4-BE49-F238E27FC236}">
                <a16:creationId xmlns:a16="http://schemas.microsoft.com/office/drawing/2014/main" id="{BBD5FE50-E8F0-F628-925F-C35975B2D6CF}"/>
              </a:ext>
            </a:extLst>
          </p:cNvPr>
          <p:cNvSpPr txBox="1"/>
          <p:nvPr/>
        </p:nvSpPr>
        <p:spPr>
          <a:xfrm>
            <a:off x="6740534" y="2343190"/>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Julio</a:t>
            </a:r>
          </a:p>
        </p:txBody>
      </p:sp>
      <p:pic>
        <p:nvPicPr>
          <p:cNvPr id="16" name="Gráfico 15" descr="Modern architecture con relleno sólido">
            <a:extLst>
              <a:ext uri="{FF2B5EF4-FFF2-40B4-BE49-F238E27FC236}">
                <a16:creationId xmlns:a16="http://schemas.microsoft.com/office/drawing/2014/main" id="{9EEA108D-4B60-C1FC-AD59-67F21DFC53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9895" y="2907639"/>
            <a:ext cx="337411" cy="337411"/>
          </a:xfrm>
          <a:prstGeom prst="rect">
            <a:avLst/>
          </a:prstGeom>
        </p:spPr>
      </p:pic>
      <p:pic>
        <p:nvPicPr>
          <p:cNvPr id="17" name="Gráfico 16" descr="Lights On con relleno sólido">
            <a:extLst>
              <a:ext uri="{FF2B5EF4-FFF2-40B4-BE49-F238E27FC236}">
                <a16:creationId xmlns:a16="http://schemas.microsoft.com/office/drawing/2014/main" id="{DD284838-06C7-ABEA-95D9-DD6909BC8B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8134" y="3547456"/>
            <a:ext cx="263186" cy="263186"/>
          </a:xfrm>
          <a:prstGeom prst="rect">
            <a:avLst/>
          </a:prstGeom>
        </p:spPr>
      </p:pic>
      <p:pic>
        <p:nvPicPr>
          <p:cNvPr id="18" name="Gráfico 17" descr="Wrench con relleno sólido">
            <a:extLst>
              <a:ext uri="{FF2B5EF4-FFF2-40B4-BE49-F238E27FC236}">
                <a16:creationId xmlns:a16="http://schemas.microsoft.com/office/drawing/2014/main" id="{EC7B21C0-F0A1-47F6-F3D2-0941BC36FA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34895" y="4033381"/>
            <a:ext cx="263186" cy="263186"/>
          </a:xfrm>
          <a:prstGeom prst="rect">
            <a:avLst/>
          </a:prstGeom>
        </p:spPr>
      </p:pic>
      <p:pic>
        <p:nvPicPr>
          <p:cNvPr id="19" name="Gráfico 18" descr="Lights On con relleno sólido">
            <a:extLst>
              <a:ext uri="{FF2B5EF4-FFF2-40B4-BE49-F238E27FC236}">
                <a16:creationId xmlns:a16="http://schemas.microsoft.com/office/drawing/2014/main" id="{FD020732-7E62-A231-5E83-B3A4127E90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9895" y="4471330"/>
            <a:ext cx="263186" cy="263186"/>
          </a:xfrm>
          <a:prstGeom prst="rect">
            <a:avLst/>
          </a:prstGeom>
        </p:spPr>
      </p:pic>
      <p:pic>
        <p:nvPicPr>
          <p:cNvPr id="22" name="Gráfico 21" descr="Wrench con relleno sólido">
            <a:extLst>
              <a:ext uri="{FF2B5EF4-FFF2-40B4-BE49-F238E27FC236}">
                <a16:creationId xmlns:a16="http://schemas.microsoft.com/office/drawing/2014/main" id="{BBF3A6CC-E200-04C8-5C29-77DD9E1593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8134" y="5253603"/>
            <a:ext cx="263186" cy="263186"/>
          </a:xfrm>
          <a:prstGeom prst="rect">
            <a:avLst/>
          </a:prstGeom>
        </p:spPr>
      </p:pic>
      <p:pic>
        <p:nvPicPr>
          <p:cNvPr id="23" name="Gráfico 22" descr="Eye con relleno sólido">
            <a:extLst>
              <a:ext uri="{FF2B5EF4-FFF2-40B4-BE49-F238E27FC236}">
                <a16:creationId xmlns:a16="http://schemas.microsoft.com/office/drawing/2014/main" id="{F3DCB2E3-4D96-8834-4290-416C44C62C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6510" y="2865694"/>
            <a:ext cx="307129" cy="307129"/>
          </a:xfrm>
          <a:prstGeom prst="rect">
            <a:avLst/>
          </a:prstGeom>
        </p:spPr>
      </p:pic>
      <p:pic>
        <p:nvPicPr>
          <p:cNvPr id="24" name="Gráfico 23" descr="Wrench con relleno sólido">
            <a:extLst>
              <a:ext uri="{FF2B5EF4-FFF2-40B4-BE49-F238E27FC236}">
                <a16:creationId xmlns:a16="http://schemas.microsoft.com/office/drawing/2014/main" id="{56D048C4-2AEC-C490-4227-D3BCC2ABFA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77435" y="3273499"/>
            <a:ext cx="263186" cy="263186"/>
          </a:xfrm>
          <a:prstGeom prst="rect">
            <a:avLst/>
          </a:prstGeom>
        </p:spPr>
      </p:pic>
      <p:pic>
        <p:nvPicPr>
          <p:cNvPr id="25" name="Gráfico 24" descr="Lights On con relleno sólido">
            <a:extLst>
              <a:ext uri="{FF2B5EF4-FFF2-40B4-BE49-F238E27FC236}">
                <a16:creationId xmlns:a16="http://schemas.microsoft.com/office/drawing/2014/main" id="{EF4F9194-1108-2675-370A-F2284942E7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40534" y="3699257"/>
            <a:ext cx="263186" cy="263186"/>
          </a:xfrm>
          <a:prstGeom prst="rect">
            <a:avLst/>
          </a:prstGeom>
        </p:spPr>
      </p:pic>
      <p:pic>
        <p:nvPicPr>
          <p:cNvPr id="27" name="Imagen 26">
            <a:extLst>
              <a:ext uri="{FF2B5EF4-FFF2-40B4-BE49-F238E27FC236}">
                <a16:creationId xmlns:a16="http://schemas.microsoft.com/office/drawing/2014/main" id="{B96ECFBD-C82B-9949-AA77-99C680922000}"/>
              </a:ext>
            </a:extLst>
          </p:cNvPr>
          <p:cNvPicPr>
            <a:picLocks noChangeAspect="1"/>
          </p:cNvPicPr>
          <p:nvPr/>
        </p:nvPicPr>
        <p:blipFill>
          <a:blip r:embed="rId11">
            <a:extLst>
              <a:ext uri="{28A0092B-C50C-407E-A947-70E740481C1C}">
                <a14:useLocalDpi xmlns:a14="http://schemas.microsoft.com/office/drawing/2010/main" val="0"/>
              </a:ext>
            </a:extLst>
          </a:blip>
          <a:srcRect t="28974" b="28974"/>
          <a:stretch/>
        </p:blipFill>
        <p:spPr>
          <a:xfrm>
            <a:off x="6793453" y="4271640"/>
            <a:ext cx="4636547" cy="1301442"/>
          </a:xfrm>
          <a:prstGeom prst="rect">
            <a:avLst/>
          </a:prstGeom>
        </p:spPr>
      </p:pic>
    </p:spTree>
    <p:extLst>
      <p:ext uri="{BB962C8B-B14F-4D97-AF65-F5344CB8AC3E}">
        <p14:creationId xmlns:p14="http://schemas.microsoft.com/office/powerpoint/2010/main" val="59777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F8DA50D-ED7C-F14F-8202-5A448D975BE5}"/>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sp>
        <p:nvSpPr>
          <p:cNvPr id="9" name="TextBox 6">
            <a:extLst>
              <a:ext uri="{FF2B5EF4-FFF2-40B4-BE49-F238E27FC236}">
                <a16:creationId xmlns:a16="http://schemas.microsoft.com/office/drawing/2014/main" id="{95D1C342-C42B-B147-9D00-DF34B71C062F}"/>
              </a:ext>
            </a:extLst>
          </p:cNvPr>
          <p:cNvSpPr txBox="1"/>
          <p:nvPr/>
        </p:nvSpPr>
        <p:spPr>
          <a:xfrm>
            <a:off x="1065687" y="1728937"/>
            <a:ext cx="4992513" cy="954107"/>
          </a:xfrm>
          <a:prstGeom prst="rect">
            <a:avLst/>
          </a:prstGeom>
          <a:noFill/>
        </p:spPr>
        <p:txBody>
          <a:bodyPr wrap="square" rtlCol="0">
            <a:spAutoFit/>
          </a:bodyPr>
          <a:lstStyle/>
          <a:p>
            <a:r>
              <a:rPr lang="es-CO" sz="2800" b="1" dirty="0">
                <a:latin typeface="Montserrat" pitchFamily="2" charset="77"/>
              </a:rPr>
              <a:t>Aguachica</a:t>
            </a:r>
            <a:br>
              <a:rPr lang="es-CO" sz="2800" b="1" dirty="0">
                <a:latin typeface="Montserrat" pitchFamily="2" charset="77"/>
              </a:rPr>
            </a:br>
            <a:r>
              <a:rPr lang="es-CO" sz="2800" b="1" dirty="0">
                <a:latin typeface="Montserrat" pitchFamily="2" charset="77"/>
              </a:rPr>
              <a:t>Aeropuerto </a:t>
            </a:r>
            <a:r>
              <a:rPr lang="es-ES" sz="2800" b="1" dirty="0">
                <a:latin typeface="Montserrat" pitchFamily="2" charset="77"/>
              </a:rPr>
              <a:t>Hacaritama</a:t>
            </a:r>
          </a:p>
        </p:txBody>
      </p:sp>
      <p:pic>
        <p:nvPicPr>
          <p:cNvPr id="16" name="Imagen 15">
            <a:extLst>
              <a:ext uri="{FF2B5EF4-FFF2-40B4-BE49-F238E27FC236}">
                <a16:creationId xmlns:a16="http://schemas.microsoft.com/office/drawing/2014/main" id="{2F7BF387-E679-E540-8935-A152B11FE553}"/>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
        <p:nvSpPr>
          <p:cNvPr id="2" name="TextBox 5">
            <a:extLst>
              <a:ext uri="{FF2B5EF4-FFF2-40B4-BE49-F238E27FC236}">
                <a16:creationId xmlns:a16="http://schemas.microsoft.com/office/drawing/2014/main" id="{F922A8DD-60A7-1899-79D6-34CFA1DAD023}"/>
              </a:ext>
            </a:extLst>
          </p:cNvPr>
          <p:cNvSpPr txBox="1"/>
          <p:nvPr/>
        </p:nvSpPr>
        <p:spPr>
          <a:xfrm>
            <a:off x="1044453" y="2871892"/>
            <a:ext cx="3779393"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5" name="TextBox 6">
            <a:extLst>
              <a:ext uri="{FF2B5EF4-FFF2-40B4-BE49-F238E27FC236}">
                <a16:creationId xmlns:a16="http://schemas.microsoft.com/office/drawing/2014/main" id="{F31B1E82-A7A6-177B-AEC8-45FE8616386B}"/>
              </a:ext>
            </a:extLst>
          </p:cNvPr>
          <p:cNvSpPr txBox="1"/>
          <p:nvPr/>
        </p:nvSpPr>
        <p:spPr>
          <a:xfrm>
            <a:off x="1552936" y="3272002"/>
            <a:ext cx="3845612" cy="2452403"/>
          </a:xfrm>
          <a:prstGeom prst="rect">
            <a:avLst/>
          </a:prstGeom>
          <a:noFill/>
        </p:spPr>
        <p:txBody>
          <a:bodyPr wrap="square" rtlCol="0">
            <a:spAutoFit/>
          </a:bodyPr>
          <a:lstStyle/>
          <a:p>
            <a:pPr algn="just">
              <a:lnSpc>
                <a:spcPct val="107000"/>
              </a:lnSpc>
            </a:pPr>
            <a:r>
              <a:rPr lang="es-ES" sz="12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la construcción y puesta en funcionamiento de la planta de tratamiento de agua potable para el aeropuerto de Aguachica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r>
              <a:rPr lang="es-CO" sz="1200" b="1" kern="0" dirty="0">
                <a:solidFill>
                  <a:schemeClr val="bg2">
                    <a:lumMod val="50000"/>
                  </a:schemeClr>
                </a:solidFill>
                <a:latin typeface="Montserrat" pitchFamily="2" charset="77"/>
                <a:cs typeface="Calibri" panose="020F0502020204030204" pitchFamily="34" charset="0"/>
              </a:rPr>
              <a:t>508.998.573</a:t>
            </a:r>
          </a:p>
          <a:p>
            <a:pPr algn="just">
              <a:lnSpc>
                <a:spcPct val="107000"/>
              </a:lnSpc>
            </a:pP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a:p>
            <a:pPr algn="just">
              <a:lnSpc>
                <a:spcPct val="107000"/>
              </a:lnSpc>
            </a:pPr>
            <a:r>
              <a:rPr lang="es-ES" sz="12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monitoreo de calidad de agua en los aeropuertos de Aguachica</a:t>
            </a:r>
            <a:r>
              <a:rPr lang="es-CO" sz="1200"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rPr>
              <a:t> </a:t>
            </a:r>
            <a:r>
              <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rPr>
              <a:t>$ 22.065.036</a:t>
            </a:r>
          </a:p>
          <a:p>
            <a:pPr algn="just">
              <a:lnSpc>
                <a:spcPct val="107000"/>
              </a:lnSpc>
            </a:pP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a:p>
            <a:pPr algn="just">
              <a:lnSpc>
                <a:spcPct val="107000"/>
              </a:lnSpc>
            </a:pPr>
            <a:r>
              <a:rPr lang="es-ES" sz="1200" kern="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la rocería de zonas de seguridad, limpieza de canales y cerramiento perimetral del aeropuerto de Aguachica</a:t>
            </a:r>
            <a:r>
              <a:rPr lang="es-CO" sz="1200"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rPr>
              <a:t> </a:t>
            </a:r>
            <a:r>
              <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rPr>
              <a:t>$ 92.000.000</a:t>
            </a:r>
          </a:p>
          <a:p>
            <a:pPr algn="just">
              <a:lnSpc>
                <a:spcPct val="107000"/>
              </a:lnSpc>
            </a:pP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sp>
        <p:nvSpPr>
          <p:cNvPr id="21" name="TextBox 5">
            <a:extLst>
              <a:ext uri="{FF2B5EF4-FFF2-40B4-BE49-F238E27FC236}">
                <a16:creationId xmlns:a16="http://schemas.microsoft.com/office/drawing/2014/main" id="{DEDDD485-36B6-3D01-A8CA-6B2D1F94D7C3}"/>
              </a:ext>
            </a:extLst>
          </p:cNvPr>
          <p:cNvSpPr txBox="1"/>
          <p:nvPr/>
        </p:nvSpPr>
        <p:spPr>
          <a:xfrm>
            <a:off x="6180209" y="2167561"/>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22" name="TextBox 6">
            <a:extLst>
              <a:ext uri="{FF2B5EF4-FFF2-40B4-BE49-F238E27FC236}">
                <a16:creationId xmlns:a16="http://schemas.microsoft.com/office/drawing/2014/main" id="{E010313F-4958-5939-EC4B-2FE44D1A77DB}"/>
              </a:ext>
            </a:extLst>
          </p:cNvPr>
          <p:cNvSpPr txBox="1"/>
          <p:nvPr/>
        </p:nvSpPr>
        <p:spPr>
          <a:xfrm>
            <a:off x="6627133" y="2556464"/>
            <a:ext cx="4058697" cy="1384995"/>
          </a:xfrm>
          <a:prstGeom prst="rect">
            <a:avLst/>
          </a:prstGeom>
          <a:noFill/>
        </p:spPr>
        <p:txBody>
          <a:bodyPr wrap="square" rtlCol="0">
            <a:spAutoFit/>
          </a:bodyPr>
          <a:lstStyle/>
          <a:p>
            <a:pPr lvl="0" algn="just"/>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construcción de pozo de extracción de agua subterránea, tramite ambiental (permiso de prospección y concesión) del aeropuerto de Aguachica </a:t>
            </a:r>
            <a:r>
              <a:rPr lang="es-ES"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$ 322.841.778</a:t>
            </a:r>
          </a:p>
          <a:p>
            <a:pPr lvl="0" algn="just"/>
            <a:endParaRPr lang="es-ES"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lado tierra del aeropuerto de Aguachica </a:t>
            </a:r>
            <a:r>
              <a:rPr lang="es-ES"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$ 110.000.000</a:t>
            </a:r>
            <a:endPar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pic>
        <p:nvPicPr>
          <p:cNvPr id="30" name="Gráfico 29" descr="Wrench con relleno sólido">
            <a:extLst>
              <a:ext uri="{FF2B5EF4-FFF2-40B4-BE49-F238E27FC236}">
                <a16:creationId xmlns:a16="http://schemas.microsoft.com/office/drawing/2014/main" id="{8C974F80-2866-5DB2-655B-92587BB54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4998" y="2794598"/>
            <a:ext cx="263186" cy="263186"/>
          </a:xfrm>
          <a:prstGeom prst="rect">
            <a:avLst/>
          </a:prstGeom>
        </p:spPr>
      </p:pic>
      <p:pic>
        <p:nvPicPr>
          <p:cNvPr id="31" name="Gráfico 30" descr="Modern architecture con relleno sólido">
            <a:extLst>
              <a:ext uri="{FF2B5EF4-FFF2-40B4-BE49-F238E27FC236}">
                <a16:creationId xmlns:a16="http://schemas.microsoft.com/office/drawing/2014/main" id="{459D69CD-F4B1-22DE-BA52-4C77B4709F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3631" y="3473024"/>
            <a:ext cx="337411" cy="337411"/>
          </a:xfrm>
          <a:prstGeom prst="rect">
            <a:avLst/>
          </a:prstGeom>
        </p:spPr>
      </p:pic>
      <p:pic>
        <p:nvPicPr>
          <p:cNvPr id="6" name="Gráfico 5" descr="Wrench con relleno sólido">
            <a:extLst>
              <a:ext uri="{FF2B5EF4-FFF2-40B4-BE49-F238E27FC236}">
                <a16:creationId xmlns:a16="http://schemas.microsoft.com/office/drawing/2014/main" id="{88AEDCF2-677C-5B85-0F21-3562EF560B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4548" y="4160965"/>
            <a:ext cx="263186" cy="263186"/>
          </a:xfrm>
          <a:prstGeom prst="rect">
            <a:avLst/>
          </a:prstGeom>
        </p:spPr>
      </p:pic>
      <p:pic>
        <p:nvPicPr>
          <p:cNvPr id="7" name="Gráfico 6" descr="Wrench con relleno sólido">
            <a:extLst>
              <a:ext uri="{FF2B5EF4-FFF2-40B4-BE49-F238E27FC236}">
                <a16:creationId xmlns:a16="http://schemas.microsoft.com/office/drawing/2014/main" id="{B787BCC9-9F42-AABF-454B-89D3237700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5789" y="4833803"/>
            <a:ext cx="263186" cy="263186"/>
          </a:xfrm>
          <a:prstGeom prst="rect">
            <a:avLst/>
          </a:prstGeom>
        </p:spPr>
      </p:pic>
      <p:pic>
        <p:nvPicPr>
          <p:cNvPr id="14" name="Gráfico 13" descr="Modern architecture con relleno sólido">
            <a:extLst>
              <a:ext uri="{FF2B5EF4-FFF2-40B4-BE49-F238E27FC236}">
                <a16:creationId xmlns:a16="http://schemas.microsoft.com/office/drawing/2014/main" id="{A53ED9B4-787E-019B-7DB5-36658245D7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9722" y="3515150"/>
            <a:ext cx="337411" cy="337411"/>
          </a:xfrm>
          <a:prstGeom prst="rect">
            <a:avLst/>
          </a:prstGeom>
        </p:spPr>
      </p:pic>
      <p:pic>
        <p:nvPicPr>
          <p:cNvPr id="15" name="Imagen 14">
            <a:extLst>
              <a:ext uri="{FF2B5EF4-FFF2-40B4-BE49-F238E27FC236}">
                <a16:creationId xmlns:a16="http://schemas.microsoft.com/office/drawing/2014/main" id="{A111F121-93E6-9A4F-BB74-73E72398F8DC}"/>
              </a:ext>
            </a:extLst>
          </p:cNvPr>
          <p:cNvPicPr>
            <a:picLocks noChangeAspect="1"/>
          </p:cNvPicPr>
          <p:nvPr/>
        </p:nvPicPr>
        <p:blipFill rotWithShape="1">
          <a:blip r:embed="rId7">
            <a:extLst>
              <a:ext uri="{28A0092B-C50C-407E-A947-70E740481C1C}">
                <a14:useLocalDpi xmlns:a14="http://schemas.microsoft.com/office/drawing/2010/main" val="0"/>
              </a:ext>
            </a:extLst>
          </a:blip>
          <a:srcRect l="-433" t="16374" r="433" b="26867"/>
          <a:stretch/>
        </p:blipFill>
        <p:spPr>
          <a:xfrm>
            <a:off x="6314803" y="4005263"/>
            <a:ext cx="4636547" cy="1973745"/>
          </a:xfrm>
          <a:prstGeom prst="rect">
            <a:avLst/>
          </a:prstGeom>
        </p:spPr>
      </p:pic>
    </p:spTree>
    <p:extLst>
      <p:ext uri="{BB962C8B-B14F-4D97-AF65-F5344CB8AC3E}">
        <p14:creationId xmlns:p14="http://schemas.microsoft.com/office/powerpoint/2010/main" val="2720686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29391"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195105" y="1446727"/>
            <a:ext cx="3599318" cy="830997"/>
          </a:xfrm>
          <a:prstGeom prst="rect">
            <a:avLst/>
          </a:prstGeom>
          <a:noFill/>
        </p:spPr>
        <p:txBody>
          <a:bodyPr wrap="square" rtlCol="0">
            <a:spAutoFit/>
          </a:bodyPr>
          <a:lstStyle/>
          <a:p>
            <a:pPr>
              <a:spcAft>
                <a:spcPts val="800"/>
              </a:spcAft>
            </a:pPr>
            <a:r>
              <a:rPr lang="es-CO" sz="2400" b="1" kern="0" dirty="0">
                <a:latin typeface="Montserrat" pitchFamily="2" charset="77"/>
                <a:ea typeface="Times New Roman" panose="02020603050405020304" pitchFamily="18" charset="0"/>
                <a:cs typeface="Calibri" panose="020F0502020204030204" pitchFamily="34" charset="0"/>
              </a:rPr>
              <a:t>El Banco, Aeropuerto Las Flores</a:t>
            </a:r>
            <a:endParaRPr lang="es-ES" sz="2400" b="1" dirty="0">
              <a:latin typeface="Montserrat" pitchFamily="2" charset="77"/>
            </a:endParaRPr>
          </a:p>
        </p:txBody>
      </p:sp>
      <p:sp>
        <p:nvSpPr>
          <p:cNvPr id="12" name="TextBox 6">
            <a:extLst>
              <a:ext uri="{FF2B5EF4-FFF2-40B4-BE49-F238E27FC236}">
                <a16:creationId xmlns:a16="http://schemas.microsoft.com/office/drawing/2014/main" id="{9E0984BA-51A7-4EFE-0EB8-61F94A92215C}"/>
              </a:ext>
            </a:extLst>
          </p:cNvPr>
          <p:cNvSpPr txBox="1"/>
          <p:nvPr/>
        </p:nvSpPr>
        <p:spPr>
          <a:xfrm>
            <a:off x="1684061" y="2834241"/>
            <a:ext cx="3472110" cy="625364"/>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poda técnica de árboles que son obstáculo visual en los aeropuertos de  Magangué y El Banco</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$ 61.868.038</a:t>
            </a: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13" name="TextBox 5">
            <a:extLst>
              <a:ext uri="{FF2B5EF4-FFF2-40B4-BE49-F238E27FC236}">
                <a16:creationId xmlns:a16="http://schemas.microsoft.com/office/drawing/2014/main" id="{7DD67A7B-6DB3-8E95-0735-49B841ADD579}"/>
              </a:ext>
            </a:extLst>
          </p:cNvPr>
          <p:cNvSpPr txBox="1"/>
          <p:nvPr/>
        </p:nvSpPr>
        <p:spPr>
          <a:xfrm>
            <a:off x="1195104" y="2407242"/>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31" name="TextBox 6">
            <a:extLst>
              <a:ext uri="{FF2B5EF4-FFF2-40B4-BE49-F238E27FC236}">
                <a16:creationId xmlns:a16="http://schemas.microsoft.com/office/drawing/2014/main" id="{8CE0F4F3-1035-979F-3C9D-7E98C8156DE3}"/>
              </a:ext>
            </a:extLst>
          </p:cNvPr>
          <p:cNvSpPr txBox="1"/>
          <p:nvPr/>
        </p:nvSpPr>
        <p:spPr>
          <a:xfrm>
            <a:off x="6086580" y="1910865"/>
            <a:ext cx="5607479" cy="4154984"/>
          </a:xfrm>
          <a:prstGeom prst="rect">
            <a:avLst/>
          </a:prstGeom>
          <a:noFill/>
        </p:spPr>
        <p:txBody>
          <a:bodyPr wrap="square" lIns="91440" tIns="45720" rIns="91440" bIns="45720" rtlCol="0" anchor="t">
            <a:spAutoFit/>
          </a:bodyPr>
          <a:lstStyle/>
          <a:p>
            <a:pPr lvl="0" algn="just"/>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construcción de las garitas de vigilancia en la zona perimetral de la pista de los aeropuertos del El banco, Magangué, Plato y Mompox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$ 60.000.000</a:t>
            </a:r>
          </a:p>
          <a:p>
            <a:pPr lvl="0" algn="just"/>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lado tierra y cerramiento perimetral del aeropuerto del aeropuerto de El Banco – Magdalena </a:t>
            </a:r>
            <a:r>
              <a:rPr lang="es-ES"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$ 150.000.000</a:t>
            </a:r>
          </a:p>
          <a:p>
            <a:pPr lvl="0" algn="just"/>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algn="just"/>
            <a:r>
              <a:rPr lang="es-ES" sz="1100" kern="0" dirty="0">
                <a:solidFill>
                  <a:schemeClr val="bg2">
                    <a:lumMod val="50000"/>
                  </a:schemeClr>
                </a:solidFill>
                <a:latin typeface="Montserrat"/>
                <a:ea typeface="Times New Roman" panose="02020603050405020304" pitchFamily="18" charset="0"/>
                <a:cs typeface="Calibri"/>
              </a:rPr>
              <a:t>Adquirir y poner en funcionamiento los sistemas de aires acondicionado en las estaciones y aeropuertos de la </a:t>
            </a:r>
            <a:r>
              <a:rPr lang="es-ES" sz="1100" kern="100" dirty="0">
                <a:solidFill>
                  <a:schemeClr val="bg2">
                    <a:lumMod val="50000"/>
                  </a:schemeClr>
                </a:solidFill>
                <a:effectLst/>
                <a:latin typeface="Montserrat"/>
                <a:ea typeface="Calibri"/>
                <a:cs typeface="Calibri"/>
              </a:rPr>
              <a:t>Regional </a:t>
            </a:r>
            <a:r>
              <a:rPr lang="es-ES" sz="1100" kern="100" dirty="0">
                <a:solidFill>
                  <a:schemeClr val="bg2">
                    <a:lumMod val="50000"/>
                  </a:schemeClr>
                </a:solidFill>
                <a:latin typeface="Montserrat"/>
                <a:ea typeface="Calibri"/>
                <a:cs typeface="Calibri"/>
              </a:rPr>
              <a:t>N</a:t>
            </a:r>
            <a:r>
              <a:rPr lang="es-ES" sz="1100" kern="100" dirty="0">
                <a:solidFill>
                  <a:schemeClr val="bg2">
                    <a:lumMod val="50000"/>
                  </a:schemeClr>
                </a:solidFill>
                <a:effectLst/>
                <a:latin typeface="Montserrat"/>
                <a:ea typeface="Calibri"/>
                <a:cs typeface="Calibri"/>
              </a:rPr>
              <a:t>orte </a:t>
            </a:r>
            <a:r>
              <a:rPr lang="es-CO" sz="1100" b="1" kern="0" dirty="0">
                <a:solidFill>
                  <a:schemeClr val="bg2">
                    <a:lumMod val="50000"/>
                  </a:schemeClr>
                </a:solidFill>
                <a:latin typeface="Montserrat"/>
                <a:ea typeface="Times New Roman" panose="02020603050405020304" pitchFamily="18" charset="0"/>
                <a:cs typeface="Calibri"/>
              </a:rPr>
              <a:t>$ 9.000.000 ($120.000.000)</a:t>
            </a:r>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endParaRPr lang="es-CO"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Adquirir materiales para la iluminación no incluidos en TVEC para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$9.000.000</a:t>
            </a:r>
          </a:p>
          <a:p>
            <a:pPr lvl="0" algn="just"/>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Suministrar la dotación correspondiente al segundo cuatrimestre de los servidores públicos de la Aeronáutica Civil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con derecho.             </a:t>
            </a:r>
            <a:r>
              <a:rPr lang="es-ES"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r>
              <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319.292</a:t>
            </a:r>
          </a:p>
          <a:p>
            <a:pPr lvl="0" algn="just"/>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Adquirir materiales para la iluminación existentes en la TVEC para las áreas,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$ 3.000.000</a:t>
            </a:r>
          </a:p>
          <a:p>
            <a:pPr lvl="0" algn="just"/>
            <a:endPar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lvl="0" algn="just"/>
            <a:r>
              <a:rPr lang="es-ES"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Realizar el mantenimiento, recarga y adquisición de  extintores en los aeropuertos de barranquilla, santa marta, Valledupar, Riohacha, San Andrés y Providencia, Cartagena, Corozal, Tolú, Mompox, Banco, Plato, Magangué, Aguachica, y estaciones de cerro </a:t>
            </a:r>
            <a:r>
              <a:rPr lang="es-CO"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r>
              <a:rPr lang="es-CO" sz="11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$ 2.333.333</a:t>
            </a:r>
          </a:p>
        </p:txBody>
      </p:sp>
      <p:sp>
        <p:nvSpPr>
          <p:cNvPr id="32" name="TextBox 5">
            <a:extLst>
              <a:ext uri="{FF2B5EF4-FFF2-40B4-BE49-F238E27FC236}">
                <a16:creationId xmlns:a16="http://schemas.microsoft.com/office/drawing/2014/main" id="{9539B6C0-BA26-E331-1433-DA2710993B05}"/>
              </a:ext>
            </a:extLst>
          </p:cNvPr>
          <p:cNvSpPr txBox="1"/>
          <p:nvPr/>
        </p:nvSpPr>
        <p:spPr>
          <a:xfrm>
            <a:off x="5689634" y="1451804"/>
            <a:ext cx="4611928"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36" name="Gráfico 35" descr="Wrench con relleno sólido">
            <a:extLst>
              <a:ext uri="{FF2B5EF4-FFF2-40B4-BE49-F238E27FC236}">
                <a16:creationId xmlns:a16="http://schemas.microsoft.com/office/drawing/2014/main" id="{28CF973F-6E47-537D-23DD-B365AD1D8A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5226" y="5657265"/>
            <a:ext cx="297310" cy="263186"/>
          </a:xfrm>
          <a:prstGeom prst="rect">
            <a:avLst/>
          </a:prstGeom>
        </p:spPr>
      </p:pic>
      <p:pic>
        <p:nvPicPr>
          <p:cNvPr id="38" name="Gráfico 37" descr="Shield Tick con relleno sólido">
            <a:extLst>
              <a:ext uri="{FF2B5EF4-FFF2-40B4-BE49-F238E27FC236}">
                <a16:creationId xmlns:a16="http://schemas.microsoft.com/office/drawing/2014/main" id="{5BD58326-E94B-9107-A43D-97EE558097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5107" y="2058903"/>
            <a:ext cx="346951" cy="307129"/>
          </a:xfrm>
          <a:prstGeom prst="rect">
            <a:avLst/>
          </a:prstGeom>
        </p:spPr>
      </p:pic>
      <p:pic>
        <p:nvPicPr>
          <p:cNvPr id="7" name="Gráfico 6" descr="Wrench con relleno sólido">
            <a:extLst>
              <a:ext uri="{FF2B5EF4-FFF2-40B4-BE49-F238E27FC236}">
                <a16:creationId xmlns:a16="http://schemas.microsoft.com/office/drawing/2014/main" id="{190BE84D-93DE-5D82-F129-29DF99345D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0549" y="2673780"/>
            <a:ext cx="297310" cy="263186"/>
          </a:xfrm>
          <a:prstGeom prst="rect">
            <a:avLst/>
          </a:prstGeom>
        </p:spPr>
      </p:pic>
      <p:pic>
        <p:nvPicPr>
          <p:cNvPr id="20" name="Gráfico 19" descr="Deciduous tree con relleno sólido">
            <a:extLst>
              <a:ext uri="{FF2B5EF4-FFF2-40B4-BE49-F238E27FC236}">
                <a16:creationId xmlns:a16="http://schemas.microsoft.com/office/drawing/2014/main" id="{ABFB6A19-511A-EB4A-8748-E74C0DBCAA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52442" y="2926471"/>
            <a:ext cx="400110" cy="400110"/>
          </a:xfrm>
          <a:prstGeom prst="rect">
            <a:avLst/>
          </a:prstGeom>
        </p:spPr>
      </p:pic>
      <p:pic>
        <p:nvPicPr>
          <p:cNvPr id="28" name="Gráfico 27" descr="Lights On con relleno sólido">
            <a:extLst>
              <a:ext uri="{FF2B5EF4-FFF2-40B4-BE49-F238E27FC236}">
                <a16:creationId xmlns:a16="http://schemas.microsoft.com/office/drawing/2014/main" id="{F18AFFBB-2CC9-C74E-A863-6C4D2557C4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10335" y="4781944"/>
            <a:ext cx="404418" cy="404418"/>
          </a:xfrm>
          <a:prstGeom prst="rect">
            <a:avLst/>
          </a:prstGeom>
        </p:spPr>
      </p:pic>
      <p:pic>
        <p:nvPicPr>
          <p:cNvPr id="22" name="Gráfico 21" descr="Box con relleno sólido">
            <a:extLst>
              <a:ext uri="{FF2B5EF4-FFF2-40B4-BE49-F238E27FC236}">
                <a16:creationId xmlns:a16="http://schemas.microsoft.com/office/drawing/2014/main" id="{F87F31A9-4FDA-AE44-A9B2-2A01A2A1D3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40730" y="4211010"/>
            <a:ext cx="307129" cy="307129"/>
          </a:xfrm>
          <a:prstGeom prst="rect">
            <a:avLst/>
          </a:prstGeom>
        </p:spPr>
      </p:pic>
      <p:pic>
        <p:nvPicPr>
          <p:cNvPr id="33" name="Gráfico 32" descr="Lights On con relleno sólido">
            <a:extLst>
              <a:ext uri="{FF2B5EF4-FFF2-40B4-BE49-F238E27FC236}">
                <a16:creationId xmlns:a16="http://schemas.microsoft.com/office/drawing/2014/main" id="{4705686A-FD6C-3144-8E43-2B03396265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82162" y="3609655"/>
            <a:ext cx="404418" cy="404418"/>
          </a:xfrm>
          <a:prstGeom prst="rect">
            <a:avLst/>
          </a:prstGeom>
        </p:spPr>
      </p:pic>
      <p:pic>
        <p:nvPicPr>
          <p:cNvPr id="35" name="Gráfico 34" descr="Windy con relleno sólido">
            <a:extLst>
              <a:ext uri="{FF2B5EF4-FFF2-40B4-BE49-F238E27FC236}">
                <a16:creationId xmlns:a16="http://schemas.microsoft.com/office/drawing/2014/main" id="{5A8E0079-B2CB-1045-A2EE-1A8CFDC437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718778" y="3133903"/>
            <a:ext cx="331185" cy="331185"/>
          </a:xfrm>
          <a:prstGeom prst="rect">
            <a:avLst/>
          </a:prstGeom>
        </p:spPr>
      </p:pic>
      <p:pic>
        <p:nvPicPr>
          <p:cNvPr id="1026" name="Picture 2">
            <a:extLst>
              <a:ext uri="{FF2B5EF4-FFF2-40B4-BE49-F238E27FC236}">
                <a16:creationId xmlns:a16="http://schemas.microsoft.com/office/drawing/2014/main" id="{2F3F39E0-3467-1542-8F75-3F2B3C2DF5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40201" y="3717474"/>
            <a:ext cx="3759983" cy="212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31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29391"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205857" y="1387764"/>
            <a:ext cx="3996989" cy="1384995"/>
          </a:xfrm>
          <a:prstGeom prst="rect">
            <a:avLst/>
          </a:prstGeom>
          <a:noFill/>
        </p:spPr>
        <p:txBody>
          <a:bodyPr wrap="square" rtlCol="0">
            <a:spAutoFit/>
          </a:bodyPr>
          <a:lstStyle/>
          <a:p>
            <a:pPr>
              <a:spcAft>
                <a:spcPts val="800"/>
              </a:spcAft>
            </a:pPr>
            <a:r>
              <a:rPr lang="es-CO" sz="2800" b="1" kern="0" dirty="0">
                <a:latin typeface="Montserrat" pitchFamily="2" charset="77"/>
                <a:ea typeface="Times New Roman" panose="02020603050405020304" pitchFamily="18" charset="0"/>
                <a:cs typeface="Calibri" panose="020F0502020204030204" pitchFamily="34" charset="0"/>
              </a:rPr>
              <a:t>El Banco, Aeropuerto Las Flores</a:t>
            </a:r>
            <a:endParaRPr lang="es-ES" sz="2800" b="1" dirty="0">
              <a:latin typeface="Montserrat" pitchFamily="2" charset="77"/>
            </a:endParaRPr>
          </a:p>
        </p:txBody>
      </p:sp>
      <p:sp>
        <p:nvSpPr>
          <p:cNvPr id="3" name="TextBox 6">
            <a:extLst>
              <a:ext uri="{FF2B5EF4-FFF2-40B4-BE49-F238E27FC236}">
                <a16:creationId xmlns:a16="http://schemas.microsoft.com/office/drawing/2014/main" id="{4D54E244-B344-2C36-2BE1-2EB47B77F713}"/>
              </a:ext>
            </a:extLst>
          </p:cNvPr>
          <p:cNvSpPr txBox="1"/>
          <p:nvPr/>
        </p:nvSpPr>
        <p:spPr>
          <a:xfrm>
            <a:off x="1645024" y="3481313"/>
            <a:ext cx="3996988" cy="625364"/>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mantenimiento general de los grupos electrógenos de las estaciones y aeropuertos de la </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Regional </a:t>
            </a:r>
            <a:r>
              <a:rPr lang="es-ES" sz="11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N</a:t>
            </a:r>
            <a:r>
              <a:rPr lang="es-ES" sz="11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orte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$ 25.000.000</a:t>
            </a: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5" name="TextBox 5">
            <a:extLst>
              <a:ext uri="{FF2B5EF4-FFF2-40B4-BE49-F238E27FC236}">
                <a16:creationId xmlns:a16="http://schemas.microsoft.com/office/drawing/2014/main" id="{9E298C1F-8B3C-88A0-B0F7-3C4306560E2B}"/>
              </a:ext>
            </a:extLst>
          </p:cNvPr>
          <p:cNvSpPr txBox="1"/>
          <p:nvPr/>
        </p:nvSpPr>
        <p:spPr>
          <a:xfrm>
            <a:off x="1195104" y="3004122"/>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Julio</a:t>
            </a:r>
          </a:p>
        </p:txBody>
      </p:sp>
      <p:pic>
        <p:nvPicPr>
          <p:cNvPr id="6" name="Gráfico 5" descr="Shield Tick con relleno sólido">
            <a:extLst>
              <a:ext uri="{FF2B5EF4-FFF2-40B4-BE49-F238E27FC236}">
                <a16:creationId xmlns:a16="http://schemas.microsoft.com/office/drawing/2014/main" id="{E2FB1425-F16A-CB3B-F802-B328BB487E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2311" y="3600086"/>
            <a:ext cx="307129" cy="307129"/>
          </a:xfrm>
          <a:prstGeom prst="rect">
            <a:avLst/>
          </a:prstGeom>
        </p:spPr>
      </p:pic>
      <p:sp>
        <p:nvSpPr>
          <p:cNvPr id="17" name="TextBox 6">
            <a:extLst>
              <a:ext uri="{FF2B5EF4-FFF2-40B4-BE49-F238E27FC236}">
                <a16:creationId xmlns:a16="http://schemas.microsoft.com/office/drawing/2014/main" id="{EEF65673-7CFE-654E-3147-E4EA1600098A}"/>
              </a:ext>
            </a:extLst>
          </p:cNvPr>
          <p:cNvSpPr txBox="1"/>
          <p:nvPr/>
        </p:nvSpPr>
        <p:spPr>
          <a:xfrm>
            <a:off x="1634272" y="4678084"/>
            <a:ext cx="3996988" cy="625299"/>
          </a:xfrm>
          <a:prstGeom prst="rect">
            <a:avLst/>
          </a:prstGeom>
          <a:noFill/>
        </p:spPr>
        <p:txBody>
          <a:bodyPr wrap="square" rtlCol="0">
            <a:spAutoFit/>
          </a:bodyPr>
          <a:lstStyle/>
          <a:p>
            <a:pPr lvl="0" algn="just">
              <a:lnSpc>
                <a:spcPct val="107000"/>
              </a:lnSpc>
            </a:pPr>
            <a:r>
              <a:rPr lang="es-ES" sz="11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Suministrar la dotación correspondiente al tercer cuatrimestre de los servidores públicos de la aeronáutica civil regional norte con derecho </a:t>
            </a:r>
            <a:r>
              <a:rPr lang="es-CO" sz="11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$ 362.641</a:t>
            </a:r>
            <a:endParaRPr lang="es-CO" sz="11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18" name="TextBox 5">
            <a:extLst>
              <a:ext uri="{FF2B5EF4-FFF2-40B4-BE49-F238E27FC236}">
                <a16:creationId xmlns:a16="http://schemas.microsoft.com/office/drawing/2014/main" id="{C2567EFB-B1E3-58BE-CDB0-09E71A8941C8}"/>
              </a:ext>
            </a:extLst>
          </p:cNvPr>
          <p:cNvSpPr txBox="1"/>
          <p:nvPr/>
        </p:nvSpPr>
        <p:spPr>
          <a:xfrm>
            <a:off x="1231447" y="4273518"/>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Noviembre</a:t>
            </a:r>
          </a:p>
        </p:txBody>
      </p:sp>
      <p:pic>
        <p:nvPicPr>
          <p:cNvPr id="19" name="Gráfico 18" descr="Shield Tick con relleno sólido">
            <a:extLst>
              <a:ext uri="{FF2B5EF4-FFF2-40B4-BE49-F238E27FC236}">
                <a16:creationId xmlns:a16="http://schemas.microsoft.com/office/drawing/2014/main" id="{5E4838A2-2E88-5D7A-9D4B-5A0585A54C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7895" y="4972697"/>
            <a:ext cx="307129" cy="307129"/>
          </a:xfrm>
          <a:prstGeom prst="rect">
            <a:avLst/>
          </a:prstGeom>
        </p:spPr>
      </p:pic>
      <p:pic>
        <p:nvPicPr>
          <p:cNvPr id="26" name="Imagen 25">
            <a:extLst>
              <a:ext uri="{FF2B5EF4-FFF2-40B4-BE49-F238E27FC236}">
                <a16:creationId xmlns:a16="http://schemas.microsoft.com/office/drawing/2014/main" id="{06CDD9AC-816B-4A4E-B658-AE64E38C1067}"/>
              </a:ext>
            </a:extLst>
          </p:cNvPr>
          <p:cNvPicPr>
            <a:picLocks noChangeAspect="1"/>
          </p:cNvPicPr>
          <p:nvPr/>
        </p:nvPicPr>
        <p:blipFill>
          <a:blip r:embed="rId5">
            <a:extLst>
              <a:ext uri="{28A0092B-C50C-407E-A947-70E740481C1C}">
                <a14:useLocalDpi xmlns:a14="http://schemas.microsoft.com/office/drawing/2010/main" val="0"/>
              </a:ext>
            </a:extLst>
          </a:blip>
          <a:srcRect t="7459" b="7459"/>
          <a:stretch/>
        </p:blipFill>
        <p:spPr>
          <a:xfrm>
            <a:off x="5674476" y="2080262"/>
            <a:ext cx="5994360" cy="3404262"/>
          </a:xfrm>
          <a:prstGeom prst="rect">
            <a:avLst/>
          </a:prstGeom>
        </p:spPr>
      </p:pic>
    </p:spTree>
    <p:extLst>
      <p:ext uri="{BB962C8B-B14F-4D97-AF65-F5344CB8AC3E}">
        <p14:creationId xmlns:p14="http://schemas.microsoft.com/office/powerpoint/2010/main" val="288836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ctivo de imagen" ma:contentTypeID="0x0101009148F5A04DDD49CBA7127AADA5FB792B00AADE34325A8B49CDA8BB4DB53328F214002A666AF88BA14C47ACECDB46833B153F" ma:contentTypeVersion="1" ma:contentTypeDescription="Cargar una imagen." ma:contentTypeScope="" ma:versionID="532ff2aa01598bcf9328e82f019f331c">
  <xsd:schema xmlns:xsd="http://www.w3.org/2001/XMLSchema" xmlns:xs="http://www.w3.org/2001/XMLSchema" xmlns:p="http://schemas.microsoft.com/office/2006/metadata/properties" xmlns:ns1="http://schemas.microsoft.com/sharepoint/v3" xmlns:ns2="949421DA-9409-419F-A8EA-6F0AC9107959" xmlns:ns3="http://schemas.microsoft.com/sharepoint/v3/fields" targetNamespace="http://schemas.microsoft.com/office/2006/metadata/properties" ma:root="true" ma:fieldsID="aa57fd45bb83fd3fa2ee293921eeef86" ns1:_="" ns2:_="" ns3:_="">
    <xsd:import namespace="http://schemas.microsoft.com/sharepoint/v3"/>
    <xsd:import namespace="949421DA-9409-419F-A8EA-6F0AC9107959"/>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Dirección URL" ma:hidden="true" ma:list="Docs" ma:internalName="FileRef" ma:readOnly="true" ma:showField="FullUrl">
      <xsd:simpleType>
        <xsd:restriction base="dms:Lookup"/>
      </xsd:simpleType>
    </xsd:element>
    <xsd:element name="File_x0020_Type" ma:index="9" nillable="true" ma:displayName="Tipo de archivo" ma:hidden="true" ma:internalName="File_x0020_Type" ma:readOnly="true">
      <xsd:simpleType>
        <xsd:restriction base="dms:Text"/>
      </xsd:simpleType>
    </xsd:element>
    <xsd:element name="HTML_x0020_File_x0020_Type" ma:index="10" nillable="true" ma:displayName="Tipo de archivo HTML" ma:hidden="true" ma:internalName="HTML_x0020_File_x0020_Type" ma:readOnly="true">
      <xsd:simpleType>
        <xsd:restriction base="dms:Text"/>
      </xsd:simpleType>
    </xsd:element>
    <xsd:element name="FSObjType" ma:index="11" nillable="true" ma:displayName="Tipo de elemento" ma:hidden="true" ma:list="Docs" ma:internalName="FSObjType" ma:readOnly="true" ma:showField="FSType">
      <xsd:simpleType>
        <xsd:restriction base="dms:Lookup"/>
      </xsd:simpleType>
    </xsd:element>
    <xsd:element name="PublishingStartDate" ma:index="27" nillable="true" ma:displayName="Fecha de inicio programada" ma:description="" ma:hidden="true" ma:internalName="PublishingStartDate">
      <xsd:simpleType>
        <xsd:restriction base="dms:Unknown"/>
      </xsd:simpleType>
    </xsd:element>
    <xsd:element name="PublishingExpirationDate" ma:index="28" nillable="true" ma:displayName="Fecha de finalización programada"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49421DA-9409-419F-A8EA-6F0AC9107959" elementFormDefault="qualified">
    <xsd:import namespace="http://schemas.microsoft.com/office/2006/documentManagement/types"/>
    <xsd:import namespace="http://schemas.microsoft.com/office/infopath/2007/PartnerControls"/>
    <xsd:element name="ThumbnailExists" ma:index="18" nillable="true" ma:displayName="La miniatura ya existe" ma:default="FALSE" ma:hidden="true" ma:internalName="ThumbnailExists" ma:readOnly="true">
      <xsd:simpleType>
        <xsd:restriction base="dms:Boolean"/>
      </xsd:simpleType>
    </xsd:element>
    <xsd:element name="PreviewExists" ma:index="19" nillable="true" ma:displayName="La vista previa ya existe" ma:default="FALSE" ma:hidden="true" ma:internalName="PreviewExists" ma:readOnly="true">
      <xsd:simpleType>
        <xsd:restriction base="dms:Boolean"/>
      </xsd:simpleType>
    </xsd:element>
    <xsd:element name="ImageWidth" ma:index="20" nillable="true" ma:displayName="Ancho" ma:internalName="ImageWidth" ma:readOnly="true">
      <xsd:simpleType>
        <xsd:restriction base="dms:Unknown"/>
      </xsd:simpleType>
    </xsd:element>
    <xsd:element name="ImageHeight" ma:index="22" nillable="true" ma:displayName="Alto" ma:internalName="ImageHeight" ma:readOnly="true">
      <xsd:simpleType>
        <xsd:restriction base="dms:Unknown"/>
      </xsd:simpleType>
    </xsd:element>
    <xsd:element name="ImageCreateDate" ma:index="25" nillable="true" ma:displayName="Fecha de captura de la imag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or"/>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ma:index="23" ma:displayName="Comentarios"/>
        <xsd:element name="keywords" minOccurs="0" maxOccurs="1" type="xsd:string" ma:index="14" ma:displayName="Palabras clave"/>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CreateDate xmlns="949421DA-9409-419F-A8EA-6F0AC9107959"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25E9E018-572C-4BAD-952B-7FB19DB15A07}"/>
</file>

<file path=customXml/itemProps2.xml><?xml version="1.0" encoding="utf-8"?>
<ds:datastoreItem xmlns:ds="http://schemas.openxmlformats.org/officeDocument/2006/customXml" ds:itemID="{50E3D961-7A1C-45D2-B9B3-404A0EADC0B3}"/>
</file>

<file path=customXml/itemProps3.xml><?xml version="1.0" encoding="utf-8"?>
<ds:datastoreItem xmlns:ds="http://schemas.openxmlformats.org/officeDocument/2006/customXml" ds:itemID="{1AFC4366-6794-4E27-8D9E-20187783F965}"/>
</file>

<file path=docProps/app.xml><?xml version="1.0" encoding="utf-8"?>
<Properties xmlns="http://schemas.openxmlformats.org/officeDocument/2006/extended-properties" xmlns:vt="http://schemas.openxmlformats.org/officeDocument/2006/docPropsVTypes">
  <TotalTime>2298</TotalTime>
  <Words>4387</Words>
  <Application>Microsoft Office PowerPoint</Application>
  <PresentationFormat>Widescreen</PresentationFormat>
  <Paragraphs>459</Paragraphs>
  <Slides>36</Slides>
  <Notes>0</Notes>
  <HiddenSlides>0</HiddenSlides>
  <MMClips>3</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eduardo cetina pineda</dc:creator>
  <cp:keywords/>
  <dc:description/>
  <cp:lastModifiedBy>Gloria Amparo Montealegre Ibañez</cp:lastModifiedBy>
  <cp:revision>183</cp:revision>
  <dcterms:created xsi:type="dcterms:W3CDTF">2022-08-21T22:49:05Z</dcterms:created>
  <dcterms:modified xsi:type="dcterms:W3CDTF">2023-06-08T17:31:53Z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0x0101009148F5A04DDD49CBA7127AADA5FB792B00AADE34325A8B49CDA8BB4DB53328F214002A666AF88BA14C47ACECDB46833B153F</vt:lpwstr>
  </property>
</Properties>
</file>